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61" autoAdjust="0"/>
    <p:restoredTop sz="94660"/>
  </p:normalViewPr>
  <p:slideViewPr>
    <p:cSldViewPr snapToGrid="0">
      <p:cViewPr varScale="1">
        <p:scale>
          <a:sx n="62" d="100"/>
          <a:sy n="62" d="100"/>
        </p:scale>
        <p:origin x="6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2DC5-C6C7-4379-893E-C1F65BBA6431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15ECA-7A18-4FBC-A3E9-D2AE4246D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951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2DC5-C6C7-4379-893E-C1F65BBA6431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15ECA-7A18-4FBC-A3E9-D2AE4246D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11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2DC5-C6C7-4379-893E-C1F65BBA6431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15ECA-7A18-4FBC-A3E9-D2AE4246D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579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2DC5-C6C7-4379-893E-C1F65BBA6431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15ECA-7A18-4FBC-A3E9-D2AE4246D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298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2DC5-C6C7-4379-893E-C1F65BBA6431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15ECA-7A18-4FBC-A3E9-D2AE4246D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171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2DC5-C6C7-4379-893E-C1F65BBA6431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15ECA-7A18-4FBC-A3E9-D2AE4246D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989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2DC5-C6C7-4379-893E-C1F65BBA6431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15ECA-7A18-4FBC-A3E9-D2AE4246D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485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2DC5-C6C7-4379-893E-C1F65BBA6431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15ECA-7A18-4FBC-A3E9-D2AE4246D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12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2DC5-C6C7-4379-893E-C1F65BBA6431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15ECA-7A18-4FBC-A3E9-D2AE4246D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4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2DC5-C6C7-4379-893E-C1F65BBA6431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15ECA-7A18-4FBC-A3E9-D2AE4246D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541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2DC5-C6C7-4379-893E-C1F65BBA6431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15ECA-7A18-4FBC-A3E9-D2AE4246D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20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62DC5-C6C7-4379-893E-C1F65BBA6431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15ECA-7A18-4FBC-A3E9-D2AE4246D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264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5786" t="22952" r="16972" b="12823"/>
          <a:stretch/>
        </p:blipFill>
        <p:spPr>
          <a:xfrm>
            <a:off x="583509" y="0"/>
            <a:ext cx="3072200" cy="2200759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01384" y="2129753"/>
            <a:ext cx="3981773" cy="435133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Psychology is the scientific study of the human mind.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consider why we think, feel and act the ways that we do.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many different branches and areas of Psychology e.g. biological, cognitive, developmental etc.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184542" y="353286"/>
            <a:ext cx="4990454" cy="43513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i="1" dirty="0"/>
              <a:t>What would you study in Psychology</a:t>
            </a:r>
            <a:r>
              <a:rPr lang="en-GB" b="1" i="1" dirty="0" smtClean="0"/>
              <a:t>?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GB" dirty="0" smtClean="0"/>
              <a:t>Different psychological approaches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GB" dirty="0" smtClean="0"/>
              <a:t>Psychological therapies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GB" dirty="0" smtClean="0"/>
              <a:t>How to carry out research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GB" dirty="0" smtClean="0"/>
              <a:t>Examples of research and what it shows us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GB" dirty="0" smtClean="0"/>
              <a:t>Debates in Psychology e.g. ethics, reliability of witnesses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GB" dirty="0" smtClean="0"/>
              <a:t>Explaining human behaviours e.g. addiction, criminal behaviour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en-GB" dirty="0" smtClean="0"/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en-GB" dirty="0"/>
          </a:p>
        </p:txBody>
      </p:sp>
      <p:pic>
        <p:nvPicPr>
          <p:cNvPr id="7" name="Picture 2" descr="https://tse2.mm.bing.net/th?id=OIP.nmzFNPUxwLk2Wm4SjNMJDgHaHa&amp;pid=Ap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289" y="4917970"/>
            <a:ext cx="1702605" cy="170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tse4.mm.bing.net/th?id=OIP.k8-vD5ZABWLKgjFPn4lDWgAAAA&amp;pid=Ap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460" y="4917970"/>
            <a:ext cx="2517774" cy="1688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ular Callout 14">
            <a:extLst>
              <a:ext uri="{FF2B5EF4-FFF2-40B4-BE49-F238E27FC236}">
                <a16:creationId xmlns:a16="http://schemas.microsoft.com/office/drawing/2014/main" id="{D0E7194E-9321-45AC-8346-7FAE27FDD376}"/>
              </a:ext>
            </a:extLst>
          </p:cNvPr>
          <p:cNvSpPr/>
          <p:nvPr/>
        </p:nvSpPr>
        <p:spPr>
          <a:xfrm>
            <a:off x="9377765" y="399670"/>
            <a:ext cx="2603263" cy="1336140"/>
          </a:xfrm>
          <a:prstGeom prst="wedgeRoundRectCallou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i="1" dirty="0">
                <a:solidFill>
                  <a:schemeClr val="tx1"/>
                </a:solidFill>
              </a:rPr>
              <a:t>Excellent links to other </a:t>
            </a:r>
            <a:r>
              <a:rPr lang="en-GB" sz="2800" b="1" i="1" dirty="0" smtClean="0">
                <a:solidFill>
                  <a:schemeClr val="tx1"/>
                </a:solidFill>
              </a:rPr>
              <a:t>subjects</a:t>
            </a:r>
            <a:r>
              <a:rPr lang="en-GB" sz="2800" i="1" dirty="0" smtClean="0">
                <a:solidFill>
                  <a:schemeClr val="tx1"/>
                </a:solidFill>
              </a:rPr>
              <a:t> </a:t>
            </a:r>
            <a:endParaRPr lang="en-GB" sz="2800" dirty="0"/>
          </a:p>
        </p:txBody>
      </p:sp>
      <p:sp>
        <p:nvSpPr>
          <p:cNvPr id="10" name="Rounded Rectangular Callout 14">
            <a:extLst>
              <a:ext uri="{FF2B5EF4-FFF2-40B4-BE49-F238E27FC236}">
                <a16:creationId xmlns:a16="http://schemas.microsoft.com/office/drawing/2014/main" id="{1CAC4B87-B2FF-4519-85EA-C4379BC1088A}"/>
              </a:ext>
            </a:extLst>
          </p:cNvPr>
          <p:cNvSpPr/>
          <p:nvPr/>
        </p:nvSpPr>
        <p:spPr>
          <a:xfrm>
            <a:off x="9473003" y="4704624"/>
            <a:ext cx="2570471" cy="1348352"/>
          </a:xfrm>
          <a:prstGeom prst="wedgeRoundRectCallout">
            <a:avLst/>
          </a:prstGeom>
          <a:solidFill>
            <a:schemeClr val="bg1"/>
          </a:solidFill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i="1" dirty="0" smtClean="0">
                <a:solidFill>
                  <a:schemeClr val="tx1"/>
                </a:solidFill>
              </a:rPr>
              <a:t>Highly relevant in society</a:t>
            </a:r>
            <a:endParaRPr lang="en-GB" sz="2800" dirty="0"/>
          </a:p>
        </p:txBody>
      </p:sp>
      <p:sp>
        <p:nvSpPr>
          <p:cNvPr id="11" name="Rounded Rectangular Callout 14">
            <a:extLst>
              <a:ext uri="{FF2B5EF4-FFF2-40B4-BE49-F238E27FC236}">
                <a16:creationId xmlns:a16="http://schemas.microsoft.com/office/drawing/2014/main" id="{43B75517-6C9C-4F22-9C74-8981A56E69C8}"/>
              </a:ext>
            </a:extLst>
          </p:cNvPr>
          <p:cNvSpPr/>
          <p:nvPr/>
        </p:nvSpPr>
        <p:spPr>
          <a:xfrm>
            <a:off x="9377765" y="2191746"/>
            <a:ext cx="2665709" cy="1968285"/>
          </a:xfrm>
          <a:prstGeom prst="wedgeRoundRectCallout">
            <a:avLst/>
          </a:prstGeom>
          <a:solidFill>
            <a:schemeClr val="bg1"/>
          </a:solidFill>
          <a:ln w="5715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Top Universities identify </a:t>
            </a:r>
            <a:r>
              <a:rPr lang="en-GB" dirty="0" smtClean="0">
                <a:solidFill>
                  <a:schemeClr val="tx1"/>
                </a:solidFill>
              </a:rPr>
              <a:t>Psychology </a:t>
            </a:r>
            <a:r>
              <a:rPr lang="en-GB" dirty="0" smtClean="0">
                <a:solidFill>
                  <a:schemeClr val="tx1"/>
                </a:solidFill>
              </a:rPr>
              <a:t>as a </a:t>
            </a:r>
            <a:r>
              <a:rPr lang="en-GB" sz="2000" b="1" i="1" dirty="0" smtClean="0">
                <a:solidFill>
                  <a:schemeClr val="tx1"/>
                </a:solidFill>
              </a:rPr>
              <a:t>facilitating subject</a:t>
            </a:r>
            <a:r>
              <a:rPr lang="en-GB" b="1" i="1" dirty="0" smtClean="0">
                <a:solidFill>
                  <a:schemeClr val="tx1"/>
                </a:solidFill>
              </a:rPr>
              <a:t>; </a:t>
            </a:r>
            <a:r>
              <a:rPr lang="en-GB" dirty="0" smtClean="0">
                <a:solidFill>
                  <a:schemeClr val="tx1"/>
                </a:solidFill>
              </a:rPr>
              <a:t>it teaches you to </a:t>
            </a:r>
            <a:r>
              <a:rPr lang="en-GB" dirty="0">
                <a:solidFill>
                  <a:schemeClr val="tx1"/>
                </a:solidFill>
              </a:rPr>
              <a:t>think critically, analytically and </a:t>
            </a:r>
            <a:r>
              <a:rPr lang="en-GB" dirty="0" smtClean="0">
                <a:solidFill>
                  <a:schemeClr val="tx1"/>
                </a:solidFill>
              </a:rPr>
              <a:t>creatively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140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115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Times New Roman</vt:lpstr>
      <vt:lpstr>Wingdings</vt:lpstr>
      <vt:lpstr>Office Theme</vt:lpstr>
      <vt:lpstr>PowerPoint Presentation</vt:lpstr>
    </vt:vector>
  </TitlesOfParts>
  <Company>Abbeyfield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 Cowley</dc:creator>
  <cp:lastModifiedBy>L Cowley</cp:lastModifiedBy>
  <cp:revision>5</cp:revision>
  <dcterms:created xsi:type="dcterms:W3CDTF">2020-10-06T14:51:29Z</dcterms:created>
  <dcterms:modified xsi:type="dcterms:W3CDTF">2020-10-19T15:26:34Z</dcterms:modified>
</cp:coreProperties>
</file>