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C/+PR+tU2wnquqBxchtZabo+x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5624" y="1144809"/>
            <a:ext cx="27908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91344" y="222817"/>
            <a:ext cx="7056784" cy="45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3100"/>
              <a:t>G4S are delighted to provide the catering at Abbeyfield, we have a wonderful selection of nutritious food available, whilst ensuring its delivered with an industry leading food safety system, by our friendly trained team. </a:t>
            </a:r>
            <a:r>
              <a:rPr lang="en-GB" sz="5400"/>
              <a:t/>
            </a:r>
            <a:br>
              <a:rPr lang="en-GB" sz="5400"/>
            </a:br>
            <a:r>
              <a:rPr lang="en-GB" sz="5400"/>
              <a:t/>
            </a:r>
            <a:br>
              <a:rPr lang="en-GB" sz="5400"/>
            </a:br>
            <a:endParaRPr sz="54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160" y="3212975"/>
            <a:ext cx="4137789" cy="29600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461159" y="784769"/>
            <a:ext cx="228778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2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Provided by </a:t>
            </a:r>
            <a:br>
              <a:rPr lang="en-GB" sz="2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1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008" y="2204863"/>
            <a:ext cx="5430635" cy="39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705338" y="43065"/>
            <a:ext cx="11151302" cy="25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endParaRPr sz="27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Panini’s to Jackets and an array of other exciting freshly cooked hot food. All at very affordable prices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on offer 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</a:t>
            </a: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GB" sz="20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0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0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431" y="2492896"/>
            <a:ext cx="4293907" cy="30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700" y="306199"/>
            <a:ext cx="4579750" cy="610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933" y="2581232"/>
            <a:ext cx="5108400" cy="3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129275" y="290433"/>
            <a:ext cx="64080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promote your child’s 5 a </a:t>
            </a:r>
            <a:endParaRPr sz="360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intake, fresh fruit &amp; </a:t>
            </a:r>
            <a:endParaRPr sz="360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exciting salads alongside  nutritious wraps &amp; baguettes available every day!</a:t>
            </a:r>
            <a: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6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l="9246"/>
          <a:stretch/>
        </p:blipFill>
        <p:spPr>
          <a:xfrm rot="5400000">
            <a:off x="332494" y="2308956"/>
            <a:ext cx="4361950" cy="360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8168" y="2060848"/>
            <a:ext cx="4198887" cy="3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407368" y="324314"/>
            <a:ext cx="1123290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 selection of healthy snacks and puddings! </a:t>
            </a:r>
            <a:b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691682" y="2060848"/>
            <a:ext cx="25564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Promoting a menu that is balanced.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small treat alongside our main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options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557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074" y="775400"/>
            <a:ext cx="4152900" cy="55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5321582" y="409150"/>
            <a:ext cx="8191218" cy="191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Vibrant, colourful and fresh to encourage healthy choices!!</a:t>
            </a:r>
            <a:b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6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6675" y="1395875"/>
            <a:ext cx="7382924" cy="51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50" y="1482575"/>
            <a:ext cx="4152900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129266" y="0"/>
            <a:ext cx="118403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 friendly &amp; welcoming  canteen staff will cater and nurture your child's every need…..</a:t>
            </a:r>
            <a:b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425" y="2675325"/>
            <a:ext cx="5378726" cy="38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151" y="943882"/>
            <a:ext cx="4017349" cy="535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191343" y="537344"/>
            <a:ext cx="727280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seasonal menu changes to keep the offer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 and varied, alongside low sugar hot and cold                                                 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drinks and all day items like granola breakfast yoghurt pots there is a healthy and popular offer for the whole school day</a:t>
            </a:r>
            <a:r>
              <a:rPr lang="en-GB" sz="1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1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1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7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750" y="988900"/>
            <a:ext cx="6719274" cy="553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129275" y="255750"/>
            <a:ext cx="4821300" cy="6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endParaRPr sz="396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outside facilities...</a:t>
            </a:r>
            <a:endParaRPr sz="129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endParaRPr sz="396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grab and go service point with sheltered seating area, for children on the go.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9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till point made quick and easy for parents with a cashless Parentpay system.</a:t>
            </a:r>
            <a:endParaRPr sz="396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G4S are delighted to provide the catering at Abbeyfield, we have a wonderful selection of nutritious food available, whilst ensuring its delivered with an industry leading food safety system, by our friendly trained team.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G4S are delighted to provide the catering at Abbeyfield, we have a wonderful selection of nutritious food available, whilst ensuring its delivered with an industry leading food safety system, by our friendly trained team.   </dc:title>
  <dc:creator>J Stewart</dc:creator>
  <cp:lastModifiedBy>J Stewart</cp:lastModifiedBy>
  <cp:revision>1</cp:revision>
  <dcterms:created xsi:type="dcterms:W3CDTF">2020-06-29T08:56:33Z</dcterms:created>
  <dcterms:modified xsi:type="dcterms:W3CDTF">2020-07-01T13:28:28Z</dcterms:modified>
</cp:coreProperties>
</file>