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82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5FF85-71E8-4115-9800-3124936CBE4D}" type="datetimeFigureOut">
              <a:rPr lang="en-GB" smtClean="0"/>
              <a:t>16/10/2020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EFD6A-B49E-478D-AA86-ED92FFA3FB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5790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5FF85-71E8-4115-9800-3124936CBE4D}" type="datetimeFigureOut">
              <a:rPr lang="en-GB" smtClean="0"/>
              <a:t>16/10/2020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EFD6A-B49E-478D-AA86-ED92FFA3FB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4019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5FF85-71E8-4115-9800-3124936CBE4D}" type="datetimeFigureOut">
              <a:rPr lang="en-GB" smtClean="0"/>
              <a:t>16/10/2020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EFD6A-B49E-478D-AA86-ED92FFA3FB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6128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5FF85-71E8-4115-9800-3124936CBE4D}" type="datetimeFigureOut">
              <a:rPr lang="en-GB" smtClean="0"/>
              <a:t>16/10/2020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EFD6A-B49E-478D-AA86-ED92FFA3FB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3480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5FF85-71E8-4115-9800-3124936CBE4D}" type="datetimeFigureOut">
              <a:rPr lang="en-GB" smtClean="0"/>
              <a:t>16/10/2020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EFD6A-B49E-478D-AA86-ED92FFA3FB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9442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5FF85-71E8-4115-9800-3124936CBE4D}" type="datetimeFigureOut">
              <a:rPr lang="en-GB" smtClean="0"/>
              <a:t>16/10/2020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EFD6A-B49E-478D-AA86-ED92FFA3FB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8130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5FF85-71E8-4115-9800-3124936CBE4D}" type="datetimeFigureOut">
              <a:rPr lang="en-GB" smtClean="0"/>
              <a:t>16/10/2020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EFD6A-B49E-478D-AA86-ED92FFA3FB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7565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5FF85-71E8-4115-9800-3124936CBE4D}" type="datetimeFigureOut">
              <a:rPr lang="en-GB" smtClean="0"/>
              <a:t>16/10/2020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EFD6A-B49E-478D-AA86-ED92FFA3FB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9945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5FF85-71E8-4115-9800-3124936CBE4D}" type="datetimeFigureOut">
              <a:rPr lang="en-GB" smtClean="0"/>
              <a:t>16/10/2020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EFD6A-B49E-478D-AA86-ED92FFA3FB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821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5FF85-71E8-4115-9800-3124936CBE4D}" type="datetimeFigureOut">
              <a:rPr lang="en-GB" smtClean="0"/>
              <a:t>16/10/2020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EFD6A-B49E-478D-AA86-ED92FFA3FB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5775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5FF85-71E8-4115-9800-3124936CBE4D}" type="datetimeFigureOut">
              <a:rPr lang="en-GB" smtClean="0"/>
              <a:t>16/10/2020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EFD6A-B49E-478D-AA86-ED92FFA3FB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6113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55FF85-71E8-4115-9800-3124936CBE4D}" type="datetimeFigureOut">
              <a:rPr lang="en-GB" smtClean="0"/>
              <a:t>16/10/2020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3EFD6A-B49E-478D-AA86-ED92FFA3FB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4649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ular Callout 14">
            <a:extLst>
              <a:ext uri="{FF2B5EF4-FFF2-40B4-BE49-F238E27FC236}">
                <a16:creationId xmlns:a16="http://schemas.microsoft.com/office/drawing/2014/main" id="{879D21C2-3A66-4A3D-9ED6-68F0ED20E3AA}"/>
              </a:ext>
            </a:extLst>
          </p:cNvPr>
          <p:cNvSpPr/>
          <p:nvPr/>
        </p:nvSpPr>
        <p:spPr>
          <a:xfrm>
            <a:off x="485548" y="4351002"/>
            <a:ext cx="11606212" cy="1331938"/>
          </a:xfrm>
          <a:prstGeom prst="wedgeRoundRectCallou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33C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</a:t>
            </a:r>
            <a:r>
              <a:rPr lang="en-GB" sz="2000" b="1" dirty="0">
                <a:solidFill>
                  <a:srgbClr val="0033C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Level Business Studies results are consistently among the top of the school results. Our 3 lead teachers have 35 years experience of teaching A Level Business Studies and 2 have experience of marking A Level  Business for the </a:t>
            </a:r>
            <a:r>
              <a:rPr lang="en-GB" sz="2000" b="1">
                <a:solidFill>
                  <a:srgbClr val="0033C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exam board. </a:t>
            </a:r>
            <a:endParaRPr lang="en-GB" sz="2000" b="1" dirty="0">
              <a:solidFill>
                <a:srgbClr val="0033CC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04458" y="30154"/>
            <a:ext cx="8916819" cy="817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714" b="1" dirty="0">
                <a:solidFill>
                  <a:srgbClr val="0033C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 Level Business Studies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384844" y="5610018"/>
            <a:ext cx="9807620" cy="1015663"/>
          </a:xfrm>
          <a:prstGeom prst="rect">
            <a:avLst/>
          </a:prstGeom>
          <a:ln w="38100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solidFill>
                  <a:srgbClr val="0033C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Can I study A level Business Studies?</a:t>
            </a:r>
          </a:p>
          <a:p>
            <a:pPr algn="ctr"/>
            <a:r>
              <a:rPr lang="en-GB" sz="2000" dirty="0">
                <a:solidFill>
                  <a:srgbClr val="0033C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Entry required is Grade 5 in English and Mathematics. It isn’t necessary to have studied Business at GCSE or BTEC L2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8255B9E-CD1E-4EAD-9EA2-66DEABC8A96D}"/>
              </a:ext>
            </a:extLst>
          </p:cNvPr>
          <p:cNvSpPr/>
          <p:nvPr/>
        </p:nvSpPr>
        <p:spPr>
          <a:xfrm>
            <a:off x="2397562" y="682057"/>
            <a:ext cx="73306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rgbClr val="0033CC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Why choose A Level Business Studies? </a:t>
            </a:r>
            <a:endParaRPr lang="en-GB" sz="2800" b="1" i="1" dirty="0">
              <a:latin typeface="AriaR"/>
            </a:endParaRPr>
          </a:p>
        </p:txBody>
      </p:sp>
      <p:sp>
        <p:nvSpPr>
          <p:cNvPr id="21" name="Rounded Rectangular Callout 14">
            <a:extLst>
              <a:ext uri="{FF2B5EF4-FFF2-40B4-BE49-F238E27FC236}">
                <a16:creationId xmlns:a16="http://schemas.microsoft.com/office/drawing/2014/main" id="{D0E7194E-9321-45AC-8346-7FAE27FDD376}"/>
              </a:ext>
            </a:extLst>
          </p:cNvPr>
          <p:cNvSpPr/>
          <p:nvPr/>
        </p:nvSpPr>
        <p:spPr>
          <a:xfrm>
            <a:off x="7935392" y="1241887"/>
            <a:ext cx="3962725" cy="2659219"/>
          </a:xfrm>
          <a:prstGeom prst="wedgeRoundRectCallou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With a focus on helping you to become a good decision maker, you’ll learn essential managerial skills, alongside techniques to help you become an analytical problem solver. These skills are all highly sought after and valued in a wide range of careers.</a:t>
            </a:r>
            <a:r>
              <a:rPr lang="en-GB" sz="2000" i="1" dirty="0">
                <a:solidFill>
                  <a:schemeClr val="tx1"/>
                </a:solidFill>
              </a:rPr>
              <a:t> </a:t>
            </a: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22" name="Rounded Rectangular Callout 14">
            <a:extLst>
              <a:ext uri="{FF2B5EF4-FFF2-40B4-BE49-F238E27FC236}">
                <a16:creationId xmlns:a16="http://schemas.microsoft.com/office/drawing/2014/main" id="{1CAC4B87-B2FF-4519-85EA-C4379BC1088A}"/>
              </a:ext>
            </a:extLst>
          </p:cNvPr>
          <p:cNvSpPr/>
          <p:nvPr/>
        </p:nvSpPr>
        <p:spPr>
          <a:xfrm>
            <a:off x="137430" y="1218608"/>
            <a:ext cx="6039570" cy="1970801"/>
          </a:xfrm>
          <a:prstGeom prst="wedgeRoundRectCallout">
            <a:avLst/>
          </a:prstGeom>
          <a:solidFill>
            <a:schemeClr val="bg1"/>
          </a:solidFill>
          <a:ln w="571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 dirty="0">
                <a:solidFill>
                  <a:schemeClr val="tx1"/>
                </a:solidFill>
              </a:rPr>
              <a:t>The key to your career </a:t>
            </a:r>
          </a:p>
          <a:p>
            <a:r>
              <a:rPr lang="en-GB" sz="2000" dirty="0">
                <a:solidFill>
                  <a:schemeClr val="tx1"/>
                </a:solidFill>
              </a:rPr>
              <a:t>Study A Level Business Studies to 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Learn essential skills to succeed in business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Develop your analytical thinking and problem solving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tx1"/>
                </a:solidFill>
              </a:rPr>
              <a:t>Build a solid foundation for further study </a:t>
            </a:r>
          </a:p>
        </p:txBody>
      </p:sp>
      <p:sp>
        <p:nvSpPr>
          <p:cNvPr id="27" name="Rounded Rectangular Callout 14">
            <a:extLst>
              <a:ext uri="{FF2B5EF4-FFF2-40B4-BE49-F238E27FC236}">
                <a16:creationId xmlns:a16="http://schemas.microsoft.com/office/drawing/2014/main" id="{1009EF75-B948-4D65-8BC9-E5A7A2D8BDB1}"/>
              </a:ext>
            </a:extLst>
          </p:cNvPr>
          <p:cNvSpPr/>
          <p:nvPr/>
        </p:nvSpPr>
        <p:spPr>
          <a:xfrm>
            <a:off x="137430" y="3487237"/>
            <a:ext cx="7730644" cy="945662"/>
          </a:xfrm>
          <a:prstGeom prst="wedgeRoundRectCallout">
            <a:avLst/>
          </a:prstGeom>
          <a:solidFill>
            <a:schemeClr val="bg1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Current students say the best part about studying Business Studies A Level at Abbeyfield is the teachers who make it current and relevant.    </a:t>
            </a:r>
            <a:endParaRPr lang="en-GB" sz="2000" b="1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9899920-0583-4F09-BB4A-B97AB825A4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0312" y="102691"/>
            <a:ext cx="850487" cy="106644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9899920-0583-4F09-BB4A-B97AB825A4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30" y="35860"/>
            <a:ext cx="850487" cy="106644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D6EF2AE-EE83-47DF-AA1E-CA36771027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9436" y="81169"/>
            <a:ext cx="781164" cy="7854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F59B73F-0C1E-4620-A04F-EA803A94E39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9064"/>
          <a:stretch/>
        </p:blipFill>
        <p:spPr>
          <a:xfrm>
            <a:off x="1135065" y="97178"/>
            <a:ext cx="1230837" cy="8177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65A1C3F-E19C-42F5-B2E0-8A272D2D62F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6618"/>
          <a:stretch/>
        </p:blipFill>
        <p:spPr>
          <a:xfrm>
            <a:off x="6288654" y="1370675"/>
            <a:ext cx="1467766" cy="1666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903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187</Words>
  <Application>Microsoft Office PowerPoint</Application>
  <PresentationFormat>Widescreen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AriaR</vt:lpstr>
      <vt:lpstr>Calibri</vt:lpstr>
      <vt:lpstr>Calibri Light</vt:lpstr>
      <vt:lpstr>Helvetica</vt:lpstr>
      <vt:lpstr>Office Theme</vt:lpstr>
      <vt:lpstr>PowerPoint Presentation</vt:lpstr>
    </vt:vector>
  </TitlesOfParts>
  <Company>Abbeyfield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 Jones</dc:creator>
  <cp:lastModifiedBy>D Meade</cp:lastModifiedBy>
  <cp:revision>13</cp:revision>
  <dcterms:created xsi:type="dcterms:W3CDTF">2020-10-06T14:44:49Z</dcterms:created>
  <dcterms:modified xsi:type="dcterms:W3CDTF">2020-10-16T11:09:19Z</dcterms:modified>
</cp:coreProperties>
</file>