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4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00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7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7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8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9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1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9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2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04AC-D8B4-4579-BFCB-2F42DF267516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60FAB-E0BA-4231-B381-D60D78F0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1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4893" y="1"/>
            <a:ext cx="5750170" cy="87043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A Level Literature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70" y="764930"/>
            <a:ext cx="9140269" cy="795151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GB" sz="3200" dirty="0" smtClean="0"/>
              <a:t>Why should you choose an A level in English </a:t>
            </a:r>
            <a:r>
              <a:rPr lang="en-GB" sz="2800" dirty="0" smtClean="0"/>
              <a:t>Literature?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0872"/>
            <a:ext cx="1826976" cy="2877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593" y="4181475"/>
            <a:ext cx="1714500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043" y="3312391"/>
            <a:ext cx="2161957" cy="3545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093" y="4360141"/>
            <a:ext cx="1643591" cy="2497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684" y="4255366"/>
            <a:ext cx="1768390" cy="2699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3522" y="4286250"/>
            <a:ext cx="177165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392" y="4274596"/>
            <a:ext cx="1624506" cy="25950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846" y="1560081"/>
            <a:ext cx="2576145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Top universities see it as a prestigious and </a:t>
            </a:r>
            <a:r>
              <a:rPr lang="en-GB" b="1" dirty="0" smtClean="0"/>
              <a:t>facilitating</a:t>
            </a:r>
            <a:r>
              <a:rPr lang="en-GB" dirty="0" smtClean="0"/>
              <a:t> qualification.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04709" y="2881459"/>
            <a:ext cx="2435468" cy="175432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dirty="0" smtClean="0"/>
              <a:t>It links well with Philosophy, Psychology, History, English Language, Art, Law and more…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651024" y="1622800"/>
            <a:ext cx="2435468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 Level Lit gives you transferable skills, such as perfect essay writing; an ability to create a clear line of argument; an understanding of human beings and the world…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560062" y="1719064"/>
            <a:ext cx="2435468" cy="369331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It is a gateway for many potential careers, such as </a:t>
            </a:r>
            <a:r>
              <a:rPr lang="en-GB" dirty="0"/>
              <a:t>Journalism of all sorts, the media – television, the film industry. Publishing, Advertising and Marketing, Copywriting,</a:t>
            </a:r>
          </a:p>
          <a:p>
            <a:r>
              <a:rPr lang="en-GB" dirty="0"/>
              <a:t>Law, Business, public sector, education</a:t>
            </a:r>
            <a:r>
              <a:rPr lang="en-GB" dirty="0" smtClean="0"/>
              <a:t>… and anywhere where communication is key.</a:t>
            </a:r>
            <a:endParaRPr lang="en-GB" dirty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658297" y="2281294"/>
            <a:ext cx="2435468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course is taught by Literature specialists, with great enthusiasm and knowledge. We love our subject!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-4617" y="5810430"/>
            <a:ext cx="1219661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dirty="0" smtClean="0"/>
              <a:t>Which qualifications will I need to study English Lit? You will need a 5 in either Literature or Language at GCSE – ideally both!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0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 Level Literature</vt:lpstr>
    </vt:vector>
  </TitlesOfParts>
  <Company>Abbeyfield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Literature</dc:title>
  <dc:creator>S Jones</dc:creator>
  <cp:lastModifiedBy>S Jones</cp:lastModifiedBy>
  <cp:revision>1</cp:revision>
  <dcterms:created xsi:type="dcterms:W3CDTF">2020-10-15T14:56:45Z</dcterms:created>
  <dcterms:modified xsi:type="dcterms:W3CDTF">2020-10-15T14:57:09Z</dcterms:modified>
</cp:coreProperties>
</file>