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58" d="100"/>
          <a:sy n="58" d="100"/>
        </p:scale>
        <p:origin x="9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9F2D-3B3D-469B-9D7B-93B1F7C27F75}" type="datetimeFigureOut">
              <a:rPr lang="en-GB" smtClean="0"/>
              <a:t>01/02/2021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0FE8-594C-4D4B-9978-6D987E7251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8507752"/>
      </p:ext>
    </p:extLst>
  </p:cSld>
  <p:clrMapOvr>
    <a:masterClrMapping/>
  </p:clrMapOvr>
  <p:transition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9F2D-3B3D-469B-9D7B-93B1F7C27F75}" type="datetimeFigureOut">
              <a:rPr lang="en-GB" smtClean="0"/>
              <a:t>01/02/2021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0FE8-594C-4D4B-9978-6D987E7251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4941310"/>
      </p:ext>
    </p:extLst>
  </p:cSld>
  <p:clrMapOvr>
    <a:masterClrMapping/>
  </p:clrMapOvr>
  <p:transition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9F2D-3B3D-469B-9D7B-93B1F7C27F75}" type="datetimeFigureOut">
              <a:rPr lang="en-GB" smtClean="0"/>
              <a:t>01/02/2021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0FE8-594C-4D4B-9978-6D987E7251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743142"/>
      </p:ext>
    </p:extLst>
  </p:cSld>
  <p:clrMapOvr>
    <a:masterClrMapping/>
  </p:clrMapOvr>
  <p:transition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9F2D-3B3D-469B-9D7B-93B1F7C27F75}" type="datetimeFigureOut">
              <a:rPr lang="en-GB" smtClean="0"/>
              <a:t>01/02/2021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0FE8-594C-4D4B-9978-6D987E7251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5379826"/>
      </p:ext>
    </p:extLst>
  </p:cSld>
  <p:clrMapOvr>
    <a:masterClrMapping/>
  </p:clrMapOvr>
  <p:transition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9F2D-3B3D-469B-9D7B-93B1F7C27F75}" type="datetimeFigureOut">
              <a:rPr lang="en-GB" smtClean="0"/>
              <a:t>01/02/2021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0FE8-594C-4D4B-9978-6D987E7251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3397"/>
      </p:ext>
    </p:extLst>
  </p:cSld>
  <p:clrMapOvr>
    <a:masterClrMapping/>
  </p:clrMapOvr>
  <p:transition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9F2D-3B3D-469B-9D7B-93B1F7C27F75}" type="datetimeFigureOut">
              <a:rPr lang="en-GB" smtClean="0"/>
              <a:t>01/02/2021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0FE8-594C-4D4B-9978-6D987E7251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3972781"/>
      </p:ext>
    </p:extLst>
  </p:cSld>
  <p:clrMapOvr>
    <a:masterClrMapping/>
  </p:clrMapOvr>
  <p:transition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9F2D-3B3D-469B-9D7B-93B1F7C27F75}" type="datetimeFigureOut">
              <a:rPr lang="en-GB" smtClean="0"/>
              <a:t>01/02/2021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0FE8-594C-4D4B-9978-6D987E7251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2818345"/>
      </p:ext>
    </p:extLst>
  </p:cSld>
  <p:clrMapOvr>
    <a:masterClrMapping/>
  </p:clrMapOvr>
  <p:transition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9F2D-3B3D-469B-9D7B-93B1F7C27F75}" type="datetimeFigureOut">
              <a:rPr lang="en-GB" smtClean="0"/>
              <a:t>01/02/2021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0FE8-594C-4D4B-9978-6D987E7251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446974"/>
      </p:ext>
    </p:extLst>
  </p:cSld>
  <p:clrMapOvr>
    <a:masterClrMapping/>
  </p:clrMapOvr>
  <p:transition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9F2D-3B3D-469B-9D7B-93B1F7C27F75}" type="datetimeFigureOut">
              <a:rPr lang="en-GB" smtClean="0"/>
              <a:t>01/02/2021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0FE8-594C-4D4B-9978-6D987E7251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1138879"/>
      </p:ext>
    </p:extLst>
  </p:cSld>
  <p:clrMapOvr>
    <a:masterClrMapping/>
  </p:clrMapOvr>
  <p:transition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9F2D-3B3D-469B-9D7B-93B1F7C27F75}" type="datetimeFigureOut">
              <a:rPr lang="en-GB" smtClean="0"/>
              <a:t>01/02/2021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0FE8-594C-4D4B-9978-6D987E7251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0451119"/>
      </p:ext>
    </p:extLst>
  </p:cSld>
  <p:clrMapOvr>
    <a:masterClrMapping/>
  </p:clrMapOvr>
  <p:transition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9F2D-3B3D-469B-9D7B-93B1F7C27F75}" type="datetimeFigureOut">
              <a:rPr lang="en-GB" smtClean="0"/>
              <a:t>01/02/2021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10FE8-594C-4D4B-9978-6D987E7251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9676588"/>
      </p:ext>
    </p:extLst>
  </p:cSld>
  <p:clrMapOvr>
    <a:masterClrMapping/>
  </p:clrMapOvr>
  <p:transition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C9F2D-3B3D-469B-9D7B-93B1F7C27F75}" type="datetimeFigureOut">
              <a:rPr lang="en-GB" smtClean="0"/>
              <a:t>01/02/2021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10FE8-594C-4D4B-9978-6D987E72516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999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g"/><Relationship Id="rId5" Type="http://schemas.openxmlformats.org/officeDocument/2006/relationships/image" Target="../media/image1.jpeg"/><Relationship Id="rId4" Type="http://schemas.openxmlformats.org/officeDocument/2006/relationships/hyperlink" Target="http://www.google.co.uk/url?sa=i&amp;rct=j&amp;q=&amp;esrc=s&amp;source=images&amp;cd=&amp;cad=rja&amp;uact=8&amp;ved=0ahUKEwji9pq9m6_JAhXJWRQKHWFmD3oQjRwIBw&amp;url=http://chocolatechocolateandmore.com/double-chocolate-fudge-tart/&amp;psig=AFQjCNFhobmH5fSrUeX0fs_sF79NGgr_7g&amp;ust=1448665974322082" TargetMode="Externa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hyperlink" Target="mailto:sej@abbeyfield.wilts.sch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Hospitality and Catering 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1/2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 September 2021 </a:t>
            </a:r>
            <a:endParaRPr lang="en-GB" dirty="0"/>
          </a:p>
        </p:txBody>
      </p:sp>
      <p:pic>
        <p:nvPicPr>
          <p:cNvPr id="4" name="Picture 3" descr="http://chocolatechocolateandmore.com/wp-content/uploads/2012/01/Double-Chocolate-Fudge-Tart-from-ChocolateChocolateandmore-42a.jp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6959" y="480714"/>
            <a:ext cx="1758224" cy="2439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39" y="4080989"/>
            <a:ext cx="3616325" cy="25377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497" y="4117360"/>
            <a:ext cx="4377447" cy="24650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17" y="276073"/>
            <a:ext cx="1887938" cy="2597457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87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7137">
        <p:fade/>
      </p:transition>
    </mc:Choice>
    <mc:Fallback>
      <p:transition advTm="71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4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Components: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Unit 1 : Exam Summer Term Year 10 (40%)  . Contents to include: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The industry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Working conditions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Providers and how these vary from takeaway to high end restaurants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Running a kitchen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Front of house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Meeting the customer needs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Looking after employees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Food safety  including awareness of allergies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Legislation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Environmental health officers                                      </a:t>
            </a:r>
            <a:r>
              <a:rPr lang="en-GB" dirty="0" smtClean="0">
                <a:solidFill>
                  <a:srgbClr val="FF0000"/>
                </a:solidFill>
              </a:rPr>
              <a:t>Retakes Jan in Year 11 </a:t>
            </a:r>
            <a:endParaRPr lang="en-GB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18275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Unit 2 Hospitality and Catering in action (60%)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91727"/>
            <a:ext cx="10515600" cy="4351338"/>
          </a:xfrm>
        </p:spPr>
        <p:txBody>
          <a:bodyPr/>
          <a:lstStyle/>
          <a:p>
            <a:r>
              <a:rPr lang="en-GB" dirty="0" smtClean="0"/>
              <a:t>This unit starts in September of Year 11 </a:t>
            </a:r>
          </a:p>
          <a:p>
            <a:pPr marL="0" indent="0">
              <a:buNone/>
            </a:pPr>
            <a:r>
              <a:rPr lang="en-GB" dirty="0" smtClean="0"/>
              <a:t>The unit is based around a brief from the exam board and is mixture of both detailed research and practical opportunities </a:t>
            </a:r>
          </a:p>
          <a:p>
            <a:pPr marL="0" indent="0">
              <a:buNone/>
            </a:pPr>
            <a:r>
              <a:rPr lang="en-GB" dirty="0" smtClean="0"/>
              <a:t>Expectations are that elements learnt in Unit 1 are demonstrated in Unit 2 e.g. Food safety using the correct equipment, correct chopping boards, awareness of how to present work to a high standard </a:t>
            </a:r>
          </a:p>
          <a:p>
            <a:pPr marL="0" indent="0">
              <a:buNone/>
            </a:pPr>
            <a:r>
              <a:rPr lang="en-GB" dirty="0" smtClean="0"/>
              <a:t>Trial tests in December and final choices in February </a:t>
            </a:r>
          </a:p>
          <a:p>
            <a:pPr marL="0" indent="0">
              <a:buNone/>
            </a:pPr>
            <a:r>
              <a:rPr lang="en-GB" dirty="0" smtClean="0"/>
              <a:t>Final submission of work end of Term 4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612655" y="5486400"/>
            <a:ext cx="4120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Work submitted weekly to ensure all are on track </a:t>
            </a:r>
            <a:endParaRPr lang="en-GB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29288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3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How do lessons work out ???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Expectations:</a:t>
            </a:r>
          </a:p>
          <a:p>
            <a:r>
              <a:rPr lang="en-GB" dirty="0" smtClean="0"/>
              <a:t>Weekly input on theory and practical tasks to support understanding </a:t>
            </a:r>
          </a:p>
          <a:p>
            <a:r>
              <a:rPr lang="en-GB" dirty="0" smtClean="0"/>
              <a:t>Weekly practical lessons to develop skills – aiming to develop high level skills to ensure the maximum number of marks </a:t>
            </a:r>
          </a:p>
          <a:p>
            <a:r>
              <a:rPr lang="en-GB" dirty="0" smtClean="0"/>
              <a:t>Regular class work and homework will be set </a:t>
            </a:r>
          </a:p>
          <a:p>
            <a:r>
              <a:rPr lang="en-GB" dirty="0" smtClean="0"/>
              <a:t>Throughout Year 10 there is an expectation that students </a:t>
            </a:r>
          </a:p>
          <a:p>
            <a:pPr marL="0" indent="0">
              <a:buNone/>
            </a:pPr>
            <a:r>
              <a:rPr lang="en-GB" dirty="0" smtClean="0"/>
              <a:t>will take notes to support their revision at the end of </a:t>
            </a:r>
          </a:p>
          <a:p>
            <a:pPr marL="0" indent="0">
              <a:buNone/>
            </a:pPr>
            <a:r>
              <a:rPr lang="en-GB" dirty="0" smtClean="0"/>
              <a:t>Year 10 </a:t>
            </a:r>
          </a:p>
          <a:p>
            <a:r>
              <a:rPr lang="en-GB" dirty="0" smtClean="0"/>
              <a:t>Expectations that practical will be completed weekly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862" y="4131977"/>
            <a:ext cx="1887938" cy="2597457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72621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7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Outcomes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career in hospitality and catering</a:t>
            </a:r>
          </a:p>
          <a:p>
            <a:r>
              <a:rPr lang="en-GB" dirty="0" smtClean="0"/>
              <a:t>A qualification to build upon </a:t>
            </a:r>
          </a:p>
          <a:p>
            <a:r>
              <a:rPr lang="en-GB" dirty="0" smtClean="0"/>
              <a:t>Support casual work whist in education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Further questions :</a:t>
            </a:r>
          </a:p>
          <a:p>
            <a:r>
              <a:rPr lang="en-GB" dirty="0" smtClean="0">
                <a:hlinkClick r:id="rId4"/>
              </a:rPr>
              <a:t>sej@abbeyfield.wilts.sch.uk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68904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262</Words>
  <Application>Microsoft Office PowerPoint</Application>
  <PresentationFormat>Widescreen</PresentationFormat>
  <Paragraphs>39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 Hospitality and Catering  Level 1/2</vt:lpstr>
      <vt:lpstr>Components: </vt:lpstr>
      <vt:lpstr>Unit 2 Hospitality and Catering in action (60%) </vt:lpstr>
      <vt:lpstr>How do lessons work out ??? </vt:lpstr>
      <vt:lpstr>Outcomes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Preparation and Nutrition</dc:title>
  <dc:creator>Sarah Jones</dc:creator>
  <cp:lastModifiedBy>Sarah Jones</cp:lastModifiedBy>
  <cp:revision>20</cp:revision>
  <dcterms:created xsi:type="dcterms:W3CDTF">2016-01-10T17:26:42Z</dcterms:created>
  <dcterms:modified xsi:type="dcterms:W3CDTF">2021-02-01T21:05:06Z</dcterms:modified>
</cp:coreProperties>
</file>