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4AA1-087E-4C79-B6C6-339FB1D43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76837-DE9D-4006-8DED-AEB7D47AB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463F-93DF-43B6-A5DB-B41E3078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12C19-6399-4F9F-B449-5ACCD6DB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1E87A-1DCA-4E7E-A9DC-8D202186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3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6946-9112-45CD-81BD-E7AD1E62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0C919-9D2E-4CC9-B8C1-DF521C2D8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78120-58A6-4ADA-8E7B-A1FDA90F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ACDBB-3CB3-4122-A816-96795A45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78927-70D8-42C2-8D7E-5667947F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1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61863-3111-4AAF-B9B5-64B0A727A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1F593-4AF3-4E8A-B68A-B290230F6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1932-51EB-467E-A4FD-F3142381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531C-2900-477E-A965-61DC002D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2DDDB-25B1-4011-90A6-9C118D30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0CDD-2EEB-4D4C-92F2-7E742E9C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2B0C7-3DAB-4FA9-9A2D-211A54F1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C9E53-4AA3-4A1F-BA52-084A2CF5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112E-C69E-479B-ABA0-1B9A32D7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225ED-1C5D-4337-98D5-4BADCF4C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9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2E3F-8AF0-47BB-B10D-5C72F29E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CF1D3-F2FB-438A-94D9-1157AF009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A4D04-E12C-4E50-8F44-8DA63928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7DD7-F77C-4FF1-8DFA-ADA8717F8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8A48-A9A7-4245-B8FB-A4F8641F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CAA8-12B5-4D62-B7A6-63837DFD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F92A-8D5E-4911-B689-E0DA5BDF2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E2876-6077-48CE-A614-EF448419E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781BC-A6CF-4250-8968-14E7D25C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EFFFD-B931-4984-B56B-8EE12542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59E9-799F-4311-B1DD-04C7EE31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6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C6A6-BD8F-4A8D-8683-CA583137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AB6B-B317-44AB-B229-53EBEA0B1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43D6A-FC6F-4DA2-AA1F-703543888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00B78-C585-4076-A7A2-4E505D610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E7C6E-B7FE-412C-BB2A-70A4728F9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B243F-7554-42BA-9BB4-C6F6951B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7EB3EE-DBD6-4C46-8212-C4835DB3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E0212-5785-4DF8-8332-F1B55930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72C6-A912-4045-ABC9-D1498780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9D75E-2838-4DF9-B2C7-BAEFF2BF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A33E1-EE4D-48B2-A0E3-149E4287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DE3E4-301D-463A-83B5-C6EBC01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7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92EEA-1596-4E91-BCF3-3F7D1111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AA8F2-A59C-47DC-B4A6-8C1CC770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DFDB8-B3C8-4053-A911-488AF26D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2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4B8E-D84D-4398-B170-AA981A00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C3EF0-9917-4C75-A2AA-A3207E91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92F65-2B4F-41F4-A83E-5FC8B7E81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289B5-EDD4-42B5-A4B2-C6E429FD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64587-46A4-4F29-A152-97F51E96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2B36D-9F13-4861-B8FA-424060B2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0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8CFA-27C9-4530-A78B-342898BD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E4150-A3AF-4E6B-9DEF-ECB4B6FBE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1F6BF-EEE2-496D-9EAB-FA017A81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85EAA-4D78-40DD-A558-22925DA5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FEF2F-B278-4F00-8FB2-B0095E76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B3A9C-B40E-45FF-86A5-9E4EBB6D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BFD78-5E10-46DB-84F2-75BAC043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9FE2D-E7E4-4389-BE61-26BC1B343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298EE-64DE-4AD9-982C-1FE7AA35E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8394-66BD-4872-9E42-515957D8F143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950F7-3876-4A9B-8D81-4D1970540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69D52-220F-4A6A-BE5B-090A24F5F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3119-5E99-4409-AE23-8E735E766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4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qualifications.pearson.com/en/qualifications/btec-tech-awards/health-and-social-car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76E0-47DD-4E05-867D-F0A4D41EE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1D49B-DA25-4610-8C97-F231C9A98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80" y="4652963"/>
            <a:ext cx="9144000" cy="1655762"/>
          </a:xfrm>
        </p:spPr>
        <p:txBody>
          <a:bodyPr/>
          <a:lstStyle/>
          <a:p>
            <a:r>
              <a:rPr lang="en-GB" dirty="0"/>
              <a:t>For more information</a:t>
            </a:r>
          </a:p>
          <a:p>
            <a:r>
              <a:rPr lang="en-GB" dirty="0">
                <a:hlinkClick r:id="rId4"/>
              </a:rPr>
              <a:t>https://qualifications.pearson.com/en/qualifications/btec-tech-awards/health-and-social-care.html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15A56-6197-4E36-94CE-1EB99D84B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80" y="549275"/>
            <a:ext cx="11860520" cy="376827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7725D3D-069F-46D2-9A2A-35E22260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3057"/>
                </a:solidFill>
                <a:effectLst/>
                <a:latin typeface="playfairDisplay"/>
              </a:rPr>
              <a:t>BTEC Tech AwardsHealth and Social Care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3057"/>
                </a:solidFill>
                <a:effectLst/>
                <a:latin typeface="openSans"/>
              </a:rPr>
              <a:t>  </a:t>
            </a:r>
            <a:endParaRPr kumimoji="0" lang="en-US" altLang="en-US" sz="5000" b="0" i="0" u="none" strike="noStrike" cap="none" normalizeH="0" baseline="0">
              <a:ln>
                <a:noFill/>
              </a:ln>
              <a:solidFill>
                <a:srgbClr val="003057"/>
              </a:solidFill>
              <a:effectLst/>
              <a:latin typeface="openSans"/>
            </a:endParaRPr>
          </a:p>
        </p:txBody>
      </p:sp>
      <p:pic>
        <p:nvPicPr>
          <p:cNvPr id="1026" name="Picture 2" descr="BTEC">
            <a:extLst>
              <a:ext uri="{FF2B5EF4-FFF2-40B4-BE49-F238E27FC236}">
                <a16:creationId xmlns:a16="http://schemas.microsoft.com/office/drawing/2014/main" id="{4F6EC7E3-5DC8-41B5-948E-6179F6C9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84138"/>
            <a:ext cx="1905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EF42E5-B34B-413E-A67F-D1D2DB0A07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507.750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3200" y="5480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D41E-D930-4302-9685-7CBB8776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 down of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78A7-EC58-4736-A10D-8554F4D9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41426" cy="4351338"/>
          </a:xfrm>
        </p:spPr>
        <p:txBody>
          <a:bodyPr/>
          <a:lstStyle/>
          <a:p>
            <a:r>
              <a:rPr lang="en-GB" b="1" dirty="0"/>
              <a:t>Component 1 Human Lifespan Development </a:t>
            </a:r>
          </a:p>
          <a:p>
            <a:pPr lvl="1"/>
            <a:r>
              <a:rPr lang="en-GB" dirty="0"/>
              <a:t>Internally Assessed coursework makes up 30% of final grade</a:t>
            </a:r>
          </a:p>
          <a:p>
            <a:endParaRPr lang="en-GB" dirty="0"/>
          </a:p>
          <a:p>
            <a:r>
              <a:rPr lang="en-GB" b="1" dirty="0"/>
              <a:t>Component 2 Health and Social Care Services and Values</a:t>
            </a:r>
          </a:p>
          <a:p>
            <a:pPr lvl="1"/>
            <a:r>
              <a:rPr lang="en-GB" dirty="0"/>
              <a:t>Internally Assessed coursework makes up 30% of final grade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/>
              <a:t>Component 3 Health and Wellbeing</a:t>
            </a:r>
          </a:p>
          <a:p>
            <a:pPr lvl="1"/>
            <a:r>
              <a:rPr lang="en-GB" dirty="0"/>
              <a:t>Externally Assessed coursework makes up 40% of final grade. </a:t>
            </a:r>
          </a:p>
          <a:p>
            <a:pPr lvl="1"/>
            <a:r>
              <a:rPr lang="en-GB" dirty="0"/>
              <a:t>Exam entries possible January and June, resit option available.</a:t>
            </a:r>
          </a:p>
          <a:p>
            <a:pPr lvl="1"/>
            <a:endParaRPr lang="en-GB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474F89-C1F4-4A19-B35F-2EBF56138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2858" y="5395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92</Words>
  <Application>Microsoft Office PowerPoint</Application>
  <PresentationFormat>Widescreen</PresentationFormat>
  <Paragraphs>14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openSans</vt:lpstr>
      <vt:lpstr>playfairDisplay</vt:lpstr>
      <vt:lpstr>Office Theme</vt:lpstr>
      <vt:lpstr>PowerPoint Presentation</vt:lpstr>
      <vt:lpstr>Break down of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Gingell</dc:creator>
  <cp:lastModifiedBy>P Gingell</cp:lastModifiedBy>
  <cp:revision>7</cp:revision>
  <dcterms:created xsi:type="dcterms:W3CDTF">2020-12-16T16:19:22Z</dcterms:created>
  <dcterms:modified xsi:type="dcterms:W3CDTF">2020-12-17T09:40:07Z</dcterms:modified>
</cp:coreProperties>
</file>