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58" r:id="rId6"/>
    <p:sldId id="262" r:id="rId7"/>
    <p:sldId id="259" r:id="rId8"/>
    <p:sldId id="261" r:id="rId9"/>
    <p:sldId id="260" r:id="rId10"/>
    <p:sldId id="267" r:id="rId11"/>
    <p:sldId id="268" r:id="rId12"/>
    <p:sldId id="269" r:id="rId13"/>
    <p:sldId id="270" r:id="rId14"/>
    <p:sldId id="266" r:id="rId15"/>
    <p:sldId id="272" r:id="rId16"/>
    <p:sldId id="271" r:id="rId17"/>
    <p:sldId id="265" r:id="rId18"/>
  </p:sldIdLst>
  <p:sldSz cx="9144000" cy="6858000" type="screen4x3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BF926-5277-43C0-A400-D2D6D26AEDCD}" v="121" dt="2021-01-31T20:54:23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Ritzaki" userId="S::ncr@abbeyfield.wilts.sch.uk::e2bccbe3-635b-4518-a0e8-a006f62626d8" providerId="AD" clId="Web-{A3EBF926-5277-43C0-A400-D2D6D26AEDCD}"/>
    <pc:docChg chg="mod addSld modSld addMainMaster delMainMaster modMainMaster setSldSz">
      <pc:chgData name="N Ritzaki" userId="S::ncr@abbeyfield.wilts.sch.uk::e2bccbe3-635b-4518-a0e8-a006f62626d8" providerId="AD" clId="Web-{A3EBF926-5277-43C0-A400-D2D6D26AEDCD}" dt="2021-01-31T20:54:23.395" v="119"/>
      <pc:docMkLst>
        <pc:docMk/>
      </pc:docMkLst>
      <pc:sldChg chg="addSp delSp modSp mod modTransition modClrScheme chgLayout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109857222" sldId="256"/>
        </pc:sldMkLst>
        <pc:spChg chg="del mod ord">
          <ac:chgData name="N Ritzaki" userId="S::ncr@abbeyfield.wilts.sch.uk::e2bccbe3-635b-4518-a0e8-a006f62626d8" providerId="AD" clId="Web-{A3EBF926-5277-43C0-A400-D2D6D26AEDCD}" dt="2021-01-31T20:16:56.591" v="50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N Ritzaki" userId="S::ncr@abbeyfield.wilts.sch.uk::e2bccbe3-635b-4518-a0e8-a006f62626d8" providerId="AD" clId="Web-{A3EBF926-5277-43C0-A400-D2D6D26AEDCD}" dt="2021-01-31T20:16:58.466" v="51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N Ritzaki" userId="S::ncr@abbeyfield.wilts.sch.uk::e2bccbe3-635b-4518-a0e8-a006f62626d8" providerId="AD" clId="Web-{A3EBF926-5277-43C0-A400-D2D6D26AEDCD}" dt="2021-01-31T20:17:04.263" v="53" actId="14100"/>
          <ac:picMkLst>
            <pc:docMk/>
            <pc:sldMk cId="109857222" sldId="256"/>
            <ac:picMk id="4" creationId="{0B567934-778B-4F80-A803-180FC23FD143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1464525800" sldId="257"/>
        </pc:sldMkLst>
        <pc:spChg chg="del">
          <ac:chgData name="N Ritzaki" userId="S::ncr@abbeyfield.wilts.sch.uk::e2bccbe3-635b-4518-a0e8-a006f62626d8" providerId="AD" clId="Web-{A3EBF926-5277-43C0-A400-D2D6D26AEDCD}" dt="2021-01-31T20:16:53.075" v="48"/>
          <ac:spMkLst>
            <pc:docMk/>
            <pc:sldMk cId="1464525800" sldId="257"/>
            <ac:spMk id="2" creationId="{3A896E31-5729-4501-8529-8FA09E9FDBE2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1:25.911" v="24"/>
          <ac:spMkLst>
            <pc:docMk/>
            <pc:sldMk cId="1464525800" sldId="257"/>
            <ac:spMk id="3" creationId="{333EFECD-6DDD-4AD9-AC22-A3FEA18838BE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7:09.326" v="54" actId="1076"/>
          <ac:picMkLst>
            <pc:docMk/>
            <pc:sldMk cId="1464525800" sldId="257"/>
            <ac:picMk id="4" creationId="{4F86B758-1B13-4584-821D-A834E589AE3D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962908097" sldId="258"/>
        </pc:sldMkLst>
        <pc:spChg chg="del">
          <ac:chgData name="N Ritzaki" userId="S::ncr@abbeyfield.wilts.sch.uk::e2bccbe3-635b-4518-a0e8-a006f62626d8" providerId="AD" clId="Web-{A3EBF926-5277-43C0-A400-D2D6D26AEDCD}" dt="2021-01-31T20:17:38.935" v="63"/>
          <ac:spMkLst>
            <pc:docMk/>
            <pc:sldMk cId="962908097" sldId="258"/>
            <ac:spMk id="2" creationId="{1B77CAE1-BD4E-4101-A129-E9803D572778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2:39.446" v="30"/>
          <ac:spMkLst>
            <pc:docMk/>
            <pc:sldMk cId="962908097" sldId="258"/>
            <ac:spMk id="3" creationId="{729103AC-3DC4-4766-AE75-AFCB477D2531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7:51.529" v="67" actId="1076"/>
          <ac:picMkLst>
            <pc:docMk/>
            <pc:sldMk cId="962908097" sldId="258"/>
            <ac:picMk id="4" creationId="{64ECDA5E-4BE5-4E9F-ABFC-CACB6DB72E1A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4180000823" sldId="259"/>
        </pc:sldMkLst>
        <pc:spChg chg="del">
          <ac:chgData name="N Ritzaki" userId="S::ncr@abbeyfield.wilts.sch.uk::e2bccbe3-635b-4518-a0e8-a006f62626d8" providerId="AD" clId="Web-{A3EBF926-5277-43C0-A400-D2D6D26AEDCD}" dt="2021-01-31T20:18:01.998" v="70"/>
          <ac:spMkLst>
            <pc:docMk/>
            <pc:sldMk cId="4180000823" sldId="259"/>
            <ac:spMk id="2" creationId="{67B32279-DA2C-4DA1-9936-F60322D53D78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2:25.759" v="27"/>
          <ac:spMkLst>
            <pc:docMk/>
            <pc:sldMk cId="4180000823" sldId="259"/>
            <ac:spMk id="3" creationId="{59E2839C-03BC-49C1-BE76-24CD87BABF17}"/>
          </ac:spMkLst>
        </pc:spChg>
        <pc:spChg chg="add del mod">
          <ac:chgData name="N Ritzaki" userId="S::ncr@abbeyfield.wilts.sch.uk::e2bccbe3-635b-4518-a0e8-a006f62626d8" providerId="AD" clId="Web-{A3EBF926-5277-43C0-A400-D2D6D26AEDCD}" dt="2021-01-31T20:13:15.197" v="32"/>
          <ac:spMkLst>
            <pc:docMk/>
            <pc:sldMk cId="4180000823" sldId="259"/>
            <ac:spMk id="6" creationId="{E7AA7C18-7FC0-47EA-A3A3-3EC8F43D0929}"/>
          </ac:spMkLst>
        </pc:spChg>
        <pc:picChg chg="add del mod ord">
          <ac:chgData name="N Ritzaki" userId="S::ncr@abbeyfield.wilts.sch.uk::e2bccbe3-635b-4518-a0e8-a006f62626d8" providerId="AD" clId="Web-{A3EBF926-5277-43C0-A400-D2D6D26AEDCD}" dt="2021-01-31T20:12:35.306" v="29"/>
          <ac:picMkLst>
            <pc:docMk/>
            <pc:sldMk cId="4180000823" sldId="259"/>
            <ac:picMk id="4" creationId="{61B1E04F-3FE6-4BC5-AD15-114106A2C69D}"/>
          </ac:picMkLst>
        </pc:picChg>
        <pc:picChg chg="add mod ord">
          <ac:chgData name="N Ritzaki" userId="S::ncr@abbeyfield.wilts.sch.uk::e2bccbe3-635b-4518-a0e8-a006f62626d8" providerId="AD" clId="Web-{A3EBF926-5277-43C0-A400-D2D6D26AEDCD}" dt="2021-01-31T20:18:07.608" v="72" actId="14100"/>
          <ac:picMkLst>
            <pc:docMk/>
            <pc:sldMk cId="4180000823" sldId="259"/>
            <ac:picMk id="7" creationId="{C069B2D4-AF41-4988-BDCB-92FE1CC06774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2118141284" sldId="260"/>
        </pc:sldMkLst>
        <pc:spChg chg="del">
          <ac:chgData name="N Ritzaki" userId="S::ncr@abbeyfield.wilts.sch.uk::e2bccbe3-635b-4518-a0e8-a006f62626d8" providerId="AD" clId="Web-{A3EBF926-5277-43C0-A400-D2D6D26AEDCD}" dt="2021-01-31T20:18:21.389" v="76"/>
          <ac:spMkLst>
            <pc:docMk/>
            <pc:sldMk cId="2118141284" sldId="260"/>
            <ac:spMk id="2" creationId="{5C67CD07-397F-496E-AF29-E178DB9DE2D7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3:58.901" v="34"/>
          <ac:spMkLst>
            <pc:docMk/>
            <pc:sldMk cId="2118141284" sldId="260"/>
            <ac:spMk id="3" creationId="{ECF5C21B-8A18-43C8-81DA-07F39E78DD77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8:31.764" v="78" actId="14100"/>
          <ac:picMkLst>
            <pc:docMk/>
            <pc:sldMk cId="2118141284" sldId="260"/>
            <ac:picMk id="4" creationId="{C3519089-AA1E-4B46-8B33-F35F61B77C50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3235807872" sldId="261"/>
        </pc:sldMkLst>
        <pc:spChg chg="del">
          <ac:chgData name="N Ritzaki" userId="S::ncr@abbeyfield.wilts.sch.uk::e2bccbe3-635b-4518-a0e8-a006f62626d8" providerId="AD" clId="Web-{A3EBF926-5277-43C0-A400-D2D6D26AEDCD}" dt="2021-01-31T20:18:11.280" v="73"/>
          <ac:spMkLst>
            <pc:docMk/>
            <pc:sldMk cId="3235807872" sldId="261"/>
            <ac:spMk id="2" creationId="{B62FE26D-82E8-4431-B461-28B4D735CD9A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3:37.275" v="33"/>
          <ac:spMkLst>
            <pc:docMk/>
            <pc:sldMk cId="3235807872" sldId="261"/>
            <ac:spMk id="3" creationId="{B20ECEBC-6865-4485-AC95-ADB1E74CC55F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8:18.014" v="75" actId="14100"/>
          <ac:picMkLst>
            <pc:docMk/>
            <pc:sldMk cId="3235807872" sldId="261"/>
            <ac:picMk id="4" creationId="{07F854D7-B1BF-44EC-BC19-5E7D36FE086D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4229571091" sldId="262"/>
        </pc:sldMkLst>
        <pc:spChg chg="del">
          <ac:chgData name="N Ritzaki" userId="S::ncr@abbeyfield.wilts.sch.uk::e2bccbe3-635b-4518-a0e8-a006f62626d8" providerId="AD" clId="Web-{A3EBF926-5277-43C0-A400-D2D6D26AEDCD}" dt="2021-01-31T20:17:35.529" v="61"/>
          <ac:spMkLst>
            <pc:docMk/>
            <pc:sldMk cId="4229571091" sldId="262"/>
            <ac:spMk id="2" creationId="{4D8A713D-9404-4510-A90C-BFBE6BD7426E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2:57.744" v="31"/>
          <ac:spMkLst>
            <pc:docMk/>
            <pc:sldMk cId="4229571091" sldId="262"/>
            <ac:spMk id="3" creationId="{9D09D69D-6084-4E03-BB69-F7AAB3DEACEF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7:58.373" v="69" actId="14100"/>
          <ac:picMkLst>
            <pc:docMk/>
            <pc:sldMk cId="4229571091" sldId="262"/>
            <ac:picMk id="4" creationId="{42CC9ACB-EFD7-44D0-B68C-339A54720638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2092768516" sldId="263"/>
        </pc:sldMkLst>
        <pc:spChg chg="del">
          <ac:chgData name="N Ritzaki" userId="S::ncr@abbeyfield.wilts.sch.uk::e2bccbe3-635b-4518-a0e8-a006f62626d8" providerId="AD" clId="Web-{A3EBF926-5277-43C0-A400-D2D6D26AEDCD}" dt="2021-01-31T20:16:47.981" v="46"/>
          <ac:spMkLst>
            <pc:docMk/>
            <pc:sldMk cId="2092768516" sldId="263"/>
            <ac:spMk id="2" creationId="{3ED57EB2-2C8C-4A73-8C8A-4469C33ED527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1:49.305" v="25"/>
          <ac:spMkLst>
            <pc:docMk/>
            <pc:sldMk cId="2092768516" sldId="263"/>
            <ac:spMk id="3" creationId="{1C512A43-029E-4869-ABD5-530147661623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7:15.763" v="55" actId="14100"/>
          <ac:picMkLst>
            <pc:docMk/>
            <pc:sldMk cId="2092768516" sldId="263"/>
            <ac:picMk id="4" creationId="{6FC9827F-952E-4634-8282-2CE690E13FCD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2881931003" sldId="264"/>
        </pc:sldMkLst>
        <pc:spChg chg="del">
          <ac:chgData name="N Ritzaki" userId="S::ncr@abbeyfield.wilts.sch.uk::e2bccbe3-635b-4518-a0e8-a006f62626d8" providerId="AD" clId="Web-{A3EBF926-5277-43C0-A400-D2D6D26AEDCD}" dt="2021-01-31T20:17:44.357" v="65"/>
          <ac:spMkLst>
            <pc:docMk/>
            <pc:sldMk cId="2881931003" sldId="264"/>
            <ac:spMk id="2" creationId="{67DFFB70-2C36-4574-851B-EE7DA27A7ADD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2:09.477" v="26"/>
          <ac:spMkLst>
            <pc:docMk/>
            <pc:sldMk cId="2881931003" sldId="264"/>
            <ac:spMk id="3" creationId="{8B4C6AD4-6315-4EA3-8F0B-79F82DCA8F33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7:48.529" v="66" actId="1076"/>
          <ac:picMkLst>
            <pc:docMk/>
            <pc:sldMk cId="2881931003" sldId="264"/>
            <ac:picMk id="4" creationId="{6091B73C-213C-4AB2-B612-AB2E078AF253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1660192511" sldId="265"/>
        </pc:sldMkLst>
        <pc:spChg chg="del">
          <ac:chgData name="N Ritzaki" userId="S::ncr@abbeyfield.wilts.sch.uk::e2bccbe3-635b-4518-a0e8-a006f62626d8" providerId="AD" clId="Web-{A3EBF926-5277-43C0-A400-D2D6D26AEDCD}" dt="2021-01-31T20:20:03.922" v="100"/>
          <ac:spMkLst>
            <pc:docMk/>
            <pc:sldMk cId="1660192511" sldId="265"/>
            <ac:spMk id="2" creationId="{E1355EC5-EDE1-4585-8916-D0B5AEC61210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6:24.668" v="42"/>
          <ac:spMkLst>
            <pc:docMk/>
            <pc:sldMk cId="1660192511" sldId="265"/>
            <ac:spMk id="3" creationId="{0424823E-90C3-42D9-8077-BC7252BC14C7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20:14.922" v="102" actId="14100"/>
          <ac:picMkLst>
            <pc:docMk/>
            <pc:sldMk cId="1660192511" sldId="265"/>
            <ac:picMk id="4" creationId="{17AF2EB7-BC44-445E-9DE8-8E0F51929997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866445120" sldId="266"/>
        </pc:sldMkLst>
        <pc:spChg chg="del">
          <ac:chgData name="N Ritzaki" userId="S::ncr@abbeyfield.wilts.sch.uk::e2bccbe3-635b-4518-a0e8-a006f62626d8" providerId="AD" clId="Web-{A3EBF926-5277-43C0-A400-D2D6D26AEDCD}" dt="2021-01-31T20:19:26.406" v="91"/>
          <ac:spMkLst>
            <pc:docMk/>
            <pc:sldMk cId="866445120" sldId="266"/>
            <ac:spMk id="2" creationId="{E4B275A0-9B7F-48DF-BA8D-FC3063D3D369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5:32.480" v="39"/>
          <ac:spMkLst>
            <pc:docMk/>
            <pc:sldMk cId="866445120" sldId="266"/>
            <ac:spMk id="3" creationId="{D880D785-53B3-4E7E-BD25-0E5977F63501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9:33.593" v="93" actId="14100"/>
          <ac:picMkLst>
            <pc:docMk/>
            <pc:sldMk cId="866445120" sldId="266"/>
            <ac:picMk id="4" creationId="{CCF770B6-C4F6-4B1C-83D7-CB99A89B7BEE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820122442" sldId="267"/>
        </pc:sldMkLst>
        <pc:spChg chg="del">
          <ac:chgData name="N Ritzaki" userId="S::ncr@abbeyfield.wilts.sch.uk::e2bccbe3-635b-4518-a0e8-a006f62626d8" providerId="AD" clId="Web-{A3EBF926-5277-43C0-A400-D2D6D26AEDCD}" dt="2021-01-31T20:18:34.749" v="79"/>
          <ac:spMkLst>
            <pc:docMk/>
            <pc:sldMk cId="820122442" sldId="267"/>
            <ac:spMk id="2" creationId="{07E27284-987B-4711-978E-1C056F08B650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4:21.635" v="35"/>
          <ac:spMkLst>
            <pc:docMk/>
            <pc:sldMk cId="820122442" sldId="267"/>
            <ac:spMk id="3" creationId="{4B6C3BA7-0021-43D7-ACE0-20459F704CD7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8:41.217" v="81" actId="14100"/>
          <ac:picMkLst>
            <pc:docMk/>
            <pc:sldMk cId="820122442" sldId="267"/>
            <ac:picMk id="4" creationId="{51053AF6-C2B9-436E-BB3A-BD6018A5DE6A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2742523379" sldId="268"/>
        </pc:sldMkLst>
        <pc:spChg chg="del">
          <ac:chgData name="N Ritzaki" userId="S::ncr@abbeyfield.wilts.sch.uk::e2bccbe3-635b-4518-a0e8-a006f62626d8" providerId="AD" clId="Web-{A3EBF926-5277-43C0-A400-D2D6D26AEDCD}" dt="2021-01-31T20:18:46.717" v="82"/>
          <ac:spMkLst>
            <pc:docMk/>
            <pc:sldMk cId="2742523379" sldId="268"/>
            <ac:spMk id="2" creationId="{26963492-C87E-4130-B57D-5A667CC2D09A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4:41.620" v="36"/>
          <ac:spMkLst>
            <pc:docMk/>
            <pc:sldMk cId="2742523379" sldId="268"/>
            <ac:spMk id="3" creationId="{EA1A5327-A868-49F5-8151-A82CCB3EE5ED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8:55.546" v="84" actId="14100"/>
          <ac:picMkLst>
            <pc:docMk/>
            <pc:sldMk cId="2742523379" sldId="268"/>
            <ac:picMk id="4" creationId="{987C8BA5-85D4-47D7-B070-EBDCB5DA0E86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1765987041" sldId="269"/>
        </pc:sldMkLst>
        <pc:spChg chg="del">
          <ac:chgData name="N Ritzaki" userId="S::ncr@abbeyfield.wilts.sch.uk::e2bccbe3-635b-4518-a0e8-a006f62626d8" providerId="AD" clId="Web-{A3EBF926-5277-43C0-A400-D2D6D26AEDCD}" dt="2021-01-31T20:18:58.405" v="85"/>
          <ac:spMkLst>
            <pc:docMk/>
            <pc:sldMk cId="1765987041" sldId="269"/>
            <ac:spMk id="2" creationId="{7B583911-056C-4306-814C-8697E28FC1F8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4:58.839" v="37"/>
          <ac:spMkLst>
            <pc:docMk/>
            <pc:sldMk cId="1765987041" sldId="269"/>
            <ac:spMk id="3" creationId="{597884F9-2B6C-46E8-A87D-5D6B060CBF4F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9:08.483" v="87" actId="14100"/>
          <ac:picMkLst>
            <pc:docMk/>
            <pc:sldMk cId="1765987041" sldId="269"/>
            <ac:picMk id="4" creationId="{657B3CB3-2A7F-4687-B29F-4DBB918CC330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2447777220" sldId="270"/>
        </pc:sldMkLst>
        <pc:spChg chg="del">
          <ac:chgData name="N Ritzaki" userId="S::ncr@abbeyfield.wilts.sch.uk::e2bccbe3-635b-4518-a0e8-a006f62626d8" providerId="AD" clId="Web-{A3EBF926-5277-43C0-A400-D2D6D26AEDCD}" dt="2021-01-31T20:19:11.187" v="88"/>
          <ac:spMkLst>
            <pc:docMk/>
            <pc:sldMk cId="2447777220" sldId="270"/>
            <ac:spMk id="2" creationId="{4CFD1826-A20F-4C89-A250-65E16C68E3FA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5:13.667" v="38"/>
          <ac:spMkLst>
            <pc:docMk/>
            <pc:sldMk cId="2447777220" sldId="270"/>
            <ac:spMk id="3" creationId="{A0B3E1D8-9968-4BF1-94B1-FAE463678EB2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9:20.624" v="90" actId="14100"/>
          <ac:picMkLst>
            <pc:docMk/>
            <pc:sldMk cId="2447777220" sldId="270"/>
            <ac:picMk id="4" creationId="{17DA88FF-A90D-4012-8E1B-5A77F29F90B2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3964388434" sldId="271"/>
        </pc:sldMkLst>
        <pc:spChg chg="del">
          <ac:chgData name="N Ritzaki" userId="S::ncr@abbeyfield.wilts.sch.uk::e2bccbe3-635b-4518-a0e8-a006f62626d8" providerId="AD" clId="Web-{A3EBF926-5277-43C0-A400-D2D6D26AEDCD}" dt="2021-01-31T20:19:50.421" v="97"/>
          <ac:spMkLst>
            <pc:docMk/>
            <pc:sldMk cId="3964388434" sldId="271"/>
            <ac:spMk id="2" creationId="{C7E66E73-D976-447D-B3CE-D407224543AF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6:06.965" v="41"/>
          <ac:spMkLst>
            <pc:docMk/>
            <pc:sldMk cId="3964388434" sldId="271"/>
            <ac:spMk id="3" creationId="{FC754777-7198-4682-B4F3-FFD2BD1EE394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9:58.015" v="99" actId="14100"/>
          <ac:picMkLst>
            <pc:docMk/>
            <pc:sldMk cId="3964388434" sldId="271"/>
            <ac:picMk id="4" creationId="{6FBBE68C-B3D5-4BDA-A6B9-91E782C1EDE3}"/>
          </ac:picMkLst>
        </pc:picChg>
      </pc:sldChg>
      <pc:sldChg chg="addSp delSp modSp new modTransition">
        <pc:chgData name="N Ritzaki" userId="S::ncr@abbeyfield.wilts.sch.uk::e2bccbe3-635b-4518-a0e8-a006f62626d8" providerId="AD" clId="Web-{A3EBF926-5277-43C0-A400-D2D6D26AEDCD}" dt="2021-01-31T20:54:23.395" v="119"/>
        <pc:sldMkLst>
          <pc:docMk/>
          <pc:sldMk cId="726691040" sldId="272"/>
        </pc:sldMkLst>
        <pc:spChg chg="del">
          <ac:chgData name="N Ritzaki" userId="S::ncr@abbeyfield.wilts.sch.uk::e2bccbe3-635b-4518-a0e8-a006f62626d8" providerId="AD" clId="Web-{A3EBF926-5277-43C0-A400-D2D6D26AEDCD}" dt="2021-01-31T20:19:38.859" v="94"/>
          <ac:spMkLst>
            <pc:docMk/>
            <pc:sldMk cId="726691040" sldId="272"/>
            <ac:spMk id="2" creationId="{DABB50BB-7D74-46F6-8363-8852B59756A5}"/>
          </ac:spMkLst>
        </pc:spChg>
        <pc:spChg chg="del">
          <ac:chgData name="N Ritzaki" userId="S::ncr@abbeyfield.wilts.sch.uk::e2bccbe3-635b-4518-a0e8-a006f62626d8" providerId="AD" clId="Web-{A3EBF926-5277-43C0-A400-D2D6D26AEDCD}" dt="2021-01-31T20:15:52.730" v="40"/>
          <ac:spMkLst>
            <pc:docMk/>
            <pc:sldMk cId="726691040" sldId="272"/>
            <ac:spMk id="3" creationId="{4D3CEFF0-0E42-4FAD-8993-4C756E06D2B5}"/>
          </ac:spMkLst>
        </pc:spChg>
        <pc:picChg chg="add mod ord">
          <ac:chgData name="N Ritzaki" userId="S::ncr@abbeyfield.wilts.sch.uk::e2bccbe3-635b-4518-a0e8-a006f62626d8" providerId="AD" clId="Web-{A3EBF926-5277-43C0-A400-D2D6D26AEDCD}" dt="2021-01-31T20:19:46.953" v="96" actId="14100"/>
          <ac:picMkLst>
            <pc:docMk/>
            <pc:sldMk cId="726691040" sldId="272"/>
            <ac:picMk id="4" creationId="{830F5D5B-DD19-406E-91C4-3624F67C4CE6}"/>
          </ac:picMkLst>
        </pc:picChg>
      </pc:sldChg>
      <pc:sldMasterChg chg="modSp del delSldLayout modSldLayout">
        <pc:chgData name="N Ritzaki" userId="S::ncr@abbeyfield.wilts.sch.uk::e2bccbe3-635b-4518-a0e8-a006f62626d8" providerId="AD" clId="Web-{A3EBF926-5277-43C0-A400-D2D6D26AEDCD}" dt="2021-01-31T20:10:10.988" v="4"/>
        <pc:sldMasterMkLst>
          <pc:docMk/>
          <pc:sldMasterMk cId="2460954070" sldId="2147483660"/>
        </pc:sldMasterMkLst>
        <pc:spChg chg="mod">
          <ac:chgData name="N Ritzaki" userId="S::ncr@abbeyfield.wilts.sch.uk::e2bccbe3-635b-4518-a0e8-a006f62626d8" providerId="AD" clId="Web-{A3EBF926-5277-43C0-A400-D2D6D26AEDCD}" dt="2021-01-31T20:10:10.894" v="3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N Ritzaki" userId="S::ncr@abbeyfield.wilts.sch.uk::e2bccbe3-635b-4518-a0e8-a006f62626d8" providerId="AD" clId="Web-{A3EBF926-5277-43C0-A400-D2D6D26AEDCD}" dt="2021-01-31T20:10:10.894" v="3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N Ritzaki" userId="S::ncr@abbeyfield.wilts.sch.uk::e2bccbe3-635b-4518-a0e8-a006f62626d8" providerId="AD" clId="Web-{A3EBF926-5277-43C0-A400-D2D6D26AEDCD}" dt="2021-01-31T20:10:10.894" v="3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N Ritzaki" userId="S::ncr@abbeyfield.wilts.sch.uk::e2bccbe3-635b-4518-a0e8-a006f62626d8" providerId="AD" clId="Web-{A3EBF926-5277-43C0-A400-D2D6D26AEDCD}" dt="2021-01-31T20:10:10.894" v="3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N Ritzaki" userId="S::ncr@abbeyfield.wilts.sch.uk::e2bccbe3-635b-4518-a0e8-a006f62626d8" providerId="AD" clId="Web-{A3EBF926-5277-43C0-A400-D2D6D26AEDCD}" dt="2021-01-31T20:10:10.894" v="3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N Ritzaki" userId="S::ncr@abbeyfield.wilts.sch.uk::e2bccbe3-635b-4518-a0e8-a006f62626d8" providerId="AD" clId="Web-{A3EBF926-5277-43C0-A400-D2D6D26AEDCD}" dt="2021-01-31T20:10:10.988" v="4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N Ritzaki" userId="S::ncr@abbeyfield.wilts.sch.uk::e2bccbe3-635b-4518-a0e8-a006f62626d8" providerId="AD" clId="Web-{A3EBF926-5277-43C0-A400-D2D6D26AEDCD}" dt="2021-01-31T20:10:10.894" v="3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modTransition addSldLayout modSldLayout">
        <pc:chgData name="N Ritzaki" userId="S::ncr@abbeyfield.wilts.sch.uk::e2bccbe3-635b-4518-a0e8-a006f62626d8" providerId="AD" clId="Web-{A3EBF926-5277-43C0-A400-D2D6D26AEDCD}" dt="2021-01-31T20:54:23.395" v="119"/>
        <pc:sldMasterMkLst>
          <pc:docMk/>
          <pc:sldMasterMk cId="751991275" sldId="2147483672"/>
        </pc:sldMasterMkLst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1699134622" sldId="2147483673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2266555206" sldId="2147483674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661563709" sldId="2147483675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4237681419" sldId="2147483676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2190217679" sldId="2147483677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333760593" sldId="2147483678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2710578691" sldId="2147483679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1365987205" sldId="2147483680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4239479659" sldId="2147483681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1256950044" sldId="2147483682"/>
          </pc:sldLayoutMkLst>
        </pc:sldLayoutChg>
        <pc:sldLayoutChg chg="add mod replId modTransition">
          <pc:chgData name="N Ritzaki" userId="S::ncr@abbeyfield.wilts.sch.uk::e2bccbe3-635b-4518-a0e8-a006f62626d8" providerId="AD" clId="Web-{A3EBF926-5277-43C0-A400-D2D6D26AEDCD}" dt="2021-01-31T20:54:23.395" v="119"/>
          <pc:sldLayoutMkLst>
            <pc:docMk/>
            <pc:sldMasterMk cId="751991275" sldId="2147483672"/>
            <pc:sldLayoutMk cId="3910295202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34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50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95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55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63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1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17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0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8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87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79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0B567934-778B-4F80-A803-180FC23F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" y="4065"/>
            <a:ext cx="9139916" cy="6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51053AF6-C2B9-436E-BB3A-BD6018A5D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" y="5492"/>
            <a:ext cx="9137198" cy="6821518"/>
          </a:xfrm>
        </p:spPr>
      </p:pic>
    </p:spTree>
    <p:extLst>
      <p:ext uri="{BB962C8B-B14F-4D97-AF65-F5344CB8AC3E}">
        <p14:creationId xmlns:p14="http://schemas.microsoft.com/office/powerpoint/2010/main" val="820122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987C8BA5-85D4-47D7-B070-EBDCB5DA0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" y="5492"/>
            <a:ext cx="9167733" cy="6832352"/>
          </a:xfrm>
        </p:spPr>
      </p:pic>
    </p:spTree>
    <p:extLst>
      <p:ext uri="{BB962C8B-B14F-4D97-AF65-F5344CB8AC3E}">
        <p14:creationId xmlns:p14="http://schemas.microsoft.com/office/powerpoint/2010/main" val="2742523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657B3CB3-2A7F-4687-B29F-4DBB918C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" y="5492"/>
            <a:ext cx="9154318" cy="6854020"/>
          </a:xfrm>
        </p:spPr>
      </p:pic>
    </p:spTree>
    <p:extLst>
      <p:ext uri="{BB962C8B-B14F-4D97-AF65-F5344CB8AC3E}">
        <p14:creationId xmlns:p14="http://schemas.microsoft.com/office/powerpoint/2010/main" val="1765987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17DA88FF-A90D-4012-8E1B-5A77F29F9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" y="5492"/>
            <a:ext cx="9140327" cy="6864854"/>
          </a:xfrm>
        </p:spPr>
      </p:pic>
    </p:spTree>
    <p:extLst>
      <p:ext uri="{BB962C8B-B14F-4D97-AF65-F5344CB8AC3E}">
        <p14:creationId xmlns:p14="http://schemas.microsoft.com/office/powerpoint/2010/main" val="2447777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CCF770B6-C4F6-4B1C-83D7-CB99A89B7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59" y="5492"/>
            <a:ext cx="9150317" cy="6864854"/>
          </a:xfrm>
        </p:spPr>
      </p:pic>
    </p:spTree>
    <p:extLst>
      <p:ext uri="{BB962C8B-B14F-4D97-AF65-F5344CB8AC3E}">
        <p14:creationId xmlns:p14="http://schemas.microsoft.com/office/powerpoint/2010/main" val="866445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830F5D5B-DD19-406E-91C4-3624F67C4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" y="5492"/>
            <a:ext cx="9140718" cy="6864854"/>
          </a:xfrm>
        </p:spPr>
      </p:pic>
    </p:spTree>
    <p:extLst>
      <p:ext uri="{BB962C8B-B14F-4D97-AF65-F5344CB8AC3E}">
        <p14:creationId xmlns:p14="http://schemas.microsoft.com/office/powerpoint/2010/main" val="726691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6FBBE68C-B3D5-4BDA-A6B9-91E782C1E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" y="5492"/>
            <a:ext cx="9142733" cy="6864854"/>
          </a:xfrm>
        </p:spPr>
      </p:pic>
    </p:spTree>
    <p:extLst>
      <p:ext uri="{BB962C8B-B14F-4D97-AF65-F5344CB8AC3E}">
        <p14:creationId xmlns:p14="http://schemas.microsoft.com/office/powerpoint/2010/main" val="3964388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17AF2EB7-BC44-445E-9DE8-8E0F5192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" y="5492"/>
            <a:ext cx="9136681" cy="6821518"/>
          </a:xfrm>
        </p:spPr>
      </p:pic>
    </p:spTree>
    <p:extLst>
      <p:ext uri="{BB962C8B-B14F-4D97-AF65-F5344CB8AC3E}">
        <p14:creationId xmlns:p14="http://schemas.microsoft.com/office/powerpoint/2010/main" val="1660192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4F86B758-1B13-4584-821D-A834E589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" y="5492"/>
            <a:ext cx="9138263" cy="6854020"/>
          </a:xfrm>
        </p:spPr>
      </p:pic>
    </p:spTree>
    <p:extLst>
      <p:ext uri="{BB962C8B-B14F-4D97-AF65-F5344CB8AC3E}">
        <p14:creationId xmlns:p14="http://schemas.microsoft.com/office/powerpoint/2010/main" val="1464525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6FC9827F-952E-4634-8282-2CE690E1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59" y="5492"/>
            <a:ext cx="9161151" cy="6864854"/>
          </a:xfrm>
        </p:spPr>
      </p:pic>
    </p:spTree>
    <p:extLst>
      <p:ext uri="{BB962C8B-B14F-4D97-AF65-F5344CB8AC3E}">
        <p14:creationId xmlns:p14="http://schemas.microsoft.com/office/powerpoint/2010/main" val="2092768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6091B73C-213C-4AB2-B612-AB2E078AF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52" y="-5342"/>
            <a:ext cx="9143070" cy="6908191"/>
          </a:xfrm>
        </p:spPr>
      </p:pic>
    </p:spTree>
    <p:extLst>
      <p:ext uri="{BB962C8B-B14F-4D97-AF65-F5344CB8AC3E}">
        <p14:creationId xmlns:p14="http://schemas.microsoft.com/office/powerpoint/2010/main" val="2881931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ook, text, sitting, table&#10;&#10;Description automatically generated">
            <a:extLst>
              <a:ext uri="{FF2B5EF4-FFF2-40B4-BE49-F238E27FC236}">
                <a16:creationId xmlns:a16="http://schemas.microsoft.com/office/drawing/2014/main" id="{64ECDA5E-4BE5-4E9F-ABFC-CACB6DB7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33" y="-5343"/>
            <a:ext cx="9147667" cy="6854020"/>
          </a:xfrm>
        </p:spPr>
      </p:pic>
    </p:spTree>
    <p:extLst>
      <p:ext uri="{BB962C8B-B14F-4D97-AF65-F5344CB8AC3E}">
        <p14:creationId xmlns:p14="http://schemas.microsoft.com/office/powerpoint/2010/main" val="962908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42CC9ACB-EFD7-44D0-B68C-339A54720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471" y="5493"/>
            <a:ext cx="9195273" cy="6908191"/>
          </a:xfrm>
        </p:spPr>
      </p:pic>
    </p:spTree>
    <p:extLst>
      <p:ext uri="{BB962C8B-B14F-4D97-AF65-F5344CB8AC3E}">
        <p14:creationId xmlns:p14="http://schemas.microsoft.com/office/powerpoint/2010/main" val="4229571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.jpg">
            <a:extLst>
              <a:ext uri="{FF2B5EF4-FFF2-40B4-BE49-F238E27FC236}">
                <a16:creationId xmlns:a16="http://schemas.microsoft.com/office/drawing/2014/main" id="{C069B2D4-AF41-4988-BDCB-92FE1CC06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" y="5492"/>
            <a:ext cx="9175986" cy="6886522"/>
          </a:xfrm>
        </p:spPr>
      </p:pic>
    </p:spTree>
    <p:extLst>
      <p:ext uri="{BB962C8B-B14F-4D97-AF65-F5344CB8AC3E}">
        <p14:creationId xmlns:p14="http://schemas.microsoft.com/office/powerpoint/2010/main" val="4180000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07F854D7-B1BF-44EC-BC19-5E7D36FE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" y="5492"/>
            <a:ext cx="9142733" cy="6864854"/>
          </a:xfrm>
        </p:spPr>
      </p:pic>
    </p:spTree>
    <p:extLst>
      <p:ext uri="{BB962C8B-B14F-4D97-AF65-F5344CB8AC3E}">
        <p14:creationId xmlns:p14="http://schemas.microsoft.com/office/powerpoint/2010/main" val="3235807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C3519089-AA1E-4B46-8B33-F35F61B77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" y="5492"/>
            <a:ext cx="9169175" cy="6854020"/>
          </a:xfrm>
        </p:spPr>
      </p:pic>
    </p:spTree>
    <p:extLst>
      <p:ext uri="{BB962C8B-B14F-4D97-AF65-F5344CB8AC3E}">
        <p14:creationId xmlns:p14="http://schemas.microsoft.com/office/powerpoint/2010/main" val="2118141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63</cp:revision>
  <dcterms:created xsi:type="dcterms:W3CDTF">2021-01-31T20:08:52Z</dcterms:created>
  <dcterms:modified xsi:type="dcterms:W3CDTF">2021-01-31T20:54:26Z</dcterms:modified>
</cp:coreProperties>
</file>