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657F-4D3E-40BF-930C-75A85058E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F5BE9-638D-4998-A7F3-D2693179F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9E01E-AE4A-44F4-BAB8-D5E13B62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99D9-FE1B-4F54-8610-D5D22B5C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F512-7AB6-4457-B9A1-5B7D7628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9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3A36-581C-4C07-91FF-0EC6E467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B3016-A25F-40A1-B788-5E00F7AD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C8D65-13AB-4578-AFDD-0C510346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E4788-59F6-49C8-A962-C9DC74D5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4838-0BE9-48F6-90FA-2D28E8A0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1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FD5F1-6C40-463E-9B24-3A3B7ED05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CCCB5-8D9D-4262-9840-79030198F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FDB5F-03B6-4541-AF7C-04D16E13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5DACF-8A26-4BC8-A878-7B463B80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EC8AE-87A0-4562-B73A-E41EF2FF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8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C31F-F7E1-45AC-9D03-DA304386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0ADB-BA61-4212-B019-F732F2EF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D24CA-898A-4E38-B0F7-8C8B1222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7C81-CFC0-48C8-8C69-64401FC0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990D9-2056-4A28-9636-C415045E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0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E98B-9C62-48B6-BC53-E600476DF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0BC5-4B74-4E28-820C-86184DAC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BA802-19D5-466C-A3F1-175AFE1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8FF3B-D1AA-4247-9B7C-E66280D5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6085-F9EB-473B-A3FD-846E7B03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3C08-4D2A-40F1-993F-5BEE3B31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C3F0-4E65-4F5C-A6CB-E5B3A661F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F1170-AE3A-4030-BCFE-1E2D414EE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1915-AC43-49C2-BDC4-E388168D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9E7F0-831D-45DB-AC3D-45B679FDF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A9E03-04DA-497A-8A74-5EC7FAC3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7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C839-19A9-4F93-B71F-850F6778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6A4BB-43FC-4945-B278-8CEAA9A9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6B302-7CA0-40B1-91F0-7BAEF9AC1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E113-90FF-4BBD-9E06-C9677757B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A903-6FD9-43D9-ACEC-A49CA3DDE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EEBC9-D01C-47BA-85C8-522E3D99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86BA0-BE7E-4B34-B765-A3CBDDC5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22603-D3C7-492A-996C-2CC4B9A8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5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136E-9D2D-4AF2-B02B-04B566BE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E0F1F-9C2B-4259-8AA4-87837FE2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A41D2-4A43-40E7-9244-EA021FB4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F84CD-E0DB-4597-8129-F8E28DD9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44FBC-E528-4EFD-B160-BD4D8801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C2F8A-2ABB-4616-AD7F-3A1B8FE3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0625A-8F3A-4604-BC74-D395BD20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3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E523-6298-461F-93D2-1B8923F2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87F1-9D8F-4D70-A85E-BCD337FF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A006D-B9F9-46C3-B2CF-CB3E9434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C8432-795F-4CE5-8369-BC119B56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F6FA7-D66A-49B9-92E1-6B78CCC2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35DB1-3ACD-46A6-8548-6FD447B8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4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3CFB-607C-49C5-9055-5FA3A938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56B21-EB9D-4530-8B96-635E21099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EAACE-D835-41E3-AF92-A6311BA4E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D741F-78F7-4E24-8812-BA91E202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11265-A843-41A5-AEDC-D40B3077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F86B3-3807-4CE9-803C-FE789B73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4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9415D-984B-4192-8047-522B79EF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6B1C1-1498-40A6-95DF-6CFB397E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1CE4B-E80F-4679-9E4C-F5A8E16C9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99B6-6D7B-43C0-9E44-9D9BB3A73726}" type="datetimeFigureOut">
              <a:rPr lang="en-GB" smtClean="0"/>
              <a:t>02/01/2021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8186-68BE-49ED-9339-9DE506D15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C7070-57A8-40D1-8B84-653ADBF53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CFF4-C523-4DAD-9F79-F61AE873B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DF3957-A4AB-493D-A08F-17849906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learn a language at GCSE?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BB5105-20E7-477E-90F1-140150AD1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456" y="1690688"/>
            <a:ext cx="5181600" cy="4351338"/>
          </a:xfrm>
        </p:spPr>
        <p:txBody>
          <a:bodyPr>
            <a:noAutofit/>
          </a:bodyPr>
          <a:lstStyle/>
          <a:p>
            <a:r>
              <a:rPr lang="en-GB" sz="3000" dirty="0"/>
              <a:t>Welcome to MFL at Abbeyfield School! </a:t>
            </a:r>
          </a:p>
          <a:p>
            <a:r>
              <a:rPr lang="en-GB" sz="3000" dirty="0"/>
              <a:t>There are many good reasons to learn a language at Abbeyfield.</a:t>
            </a:r>
          </a:p>
          <a:p>
            <a:r>
              <a:rPr lang="en-GB" sz="3000" dirty="0"/>
              <a:t>Why not build on what you know from KS3?</a:t>
            </a:r>
          </a:p>
          <a:p>
            <a:r>
              <a:rPr lang="en-GB" sz="3000" dirty="0"/>
              <a:t>It’s definitely a challenge and you’ll need to work hard, but learning a language really does pay off.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D167B-0EFD-46F6-9281-FA5C645DD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90688"/>
            <a:ext cx="51816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2600" dirty="0"/>
              <a:t>English is not enough!</a:t>
            </a:r>
          </a:p>
          <a:p>
            <a:pPr marL="514350" indent="-514350">
              <a:buAutoNum type="arabicPeriod"/>
            </a:pPr>
            <a:r>
              <a:rPr lang="en-GB" sz="2600" dirty="0"/>
              <a:t>Useful</a:t>
            </a:r>
          </a:p>
          <a:p>
            <a:pPr marL="514350" indent="-514350">
              <a:buAutoNum type="arabicPeriod"/>
            </a:pPr>
            <a:r>
              <a:rPr lang="en-GB" sz="2600" dirty="0"/>
              <a:t>Range of topics</a:t>
            </a:r>
          </a:p>
          <a:p>
            <a:pPr marL="514350" indent="-514350">
              <a:buAutoNum type="arabicPeriod"/>
            </a:pPr>
            <a:r>
              <a:rPr lang="en-GB" sz="2600" dirty="0"/>
              <a:t>Discover culture</a:t>
            </a:r>
          </a:p>
          <a:p>
            <a:pPr marL="514350" indent="-514350">
              <a:buAutoNum type="arabicPeriod"/>
            </a:pPr>
            <a:r>
              <a:rPr lang="en-GB" sz="2600" dirty="0"/>
              <a:t>Business use</a:t>
            </a:r>
          </a:p>
          <a:p>
            <a:pPr marL="514350" indent="-514350">
              <a:buAutoNum type="arabicPeriod"/>
            </a:pPr>
            <a:r>
              <a:rPr lang="en-GB" sz="2600" dirty="0"/>
              <a:t>Memory booster</a:t>
            </a:r>
          </a:p>
          <a:p>
            <a:pPr marL="514350" indent="-514350">
              <a:buAutoNum type="arabicPeriod"/>
            </a:pPr>
            <a:r>
              <a:rPr lang="en-GB" sz="2600" dirty="0"/>
              <a:t>Impressive skills</a:t>
            </a:r>
          </a:p>
          <a:p>
            <a:pPr marL="514350" indent="-514350">
              <a:buAutoNum type="arabicPeriod"/>
            </a:pPr>
            <a:r>
              <a:rPr lang="en-GB" sz="2600" dirty="0"/>
              <a:t>Travel with ease</a:t>
            </a:r>
          </a:p>
          <a:p>
            <a:pPr marL="514350" indent="-514350">
              <a:buAutoNum type="arabicPeriod"/>
            </a:pPr>
            <a:r>
              <a:rPr lang="en-GB" sz="2600" dirty="0"/>
              <a:t>Boost your salary</a:t>
            </a:r>
          </a:p>
          <a:p>
            <a:pPr marL="514350" indent="-514350">
              <a:buAutoNum type="arabicPeriod"/>
            </a:pPr>
            <a:r>
              <a:rPr lang="en-GB" sz="2600" dirty="0"/>
              <a:t>Improve all round communication.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74766-CB47-4567-A031-137968321EFA}"/>
              </a:ext>
            </a:extLst>
          </p:cNvPr>
          <p:cNvSpPr/>
          <p:nvPr/>
        </p:nvSpPr>
        <p:spPr>
          <a:xfrm>
            <a:off x="6148418" y="1310814"/>
            <a:ext cx="262982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Good Reasons!</a:t>
            </a:r>
          </a:p>
        </p:txBody>
      </p:sp>
      <p:pic>
        <p:nvPicPr>
          <p:cNvPr id="8" name="why mfl">
            <a:hlinkClick r:id="" action="ppaction://media"/>
            <a:extLst>
              <a:ext uri="{FF2B5EF4-FFF2-40B4-BE49-F238E27FC236}">
                <a16:creationId xmlns:a16="http://schemas.microsoft.com/office/drawing/2014/main" id="{4FB83320-E37A-441E-ABDF-B469B4AE76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8603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10A40F-B857-4469-9C42-3B18212A7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7747" y="-20638"/>
            <a:ext cx="2428875" cy="771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E6F06B-45A0-45E2-A8F5-2BF48D850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1081" y="6220649"/>
            <a:ext cx="1752709" cy="729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0FFAD6-7197-42DF-A970-7DB4AA472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424" y="1027906"/>
            <a:ext cx="1758366" cy="17719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85E94F-E6C3-43C3-A8E7-0CFE15B001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1081" y="3076851"/>
            <a:ext cx="1758366" cy="1103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1BD117-FD05-4C58-8F4A-845ACC766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5424" y="4457844"/>
            <a:ext cx="1763543" cy="1485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83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731"/>
    </mc:Choice>
    <mc:Fallback>
      <p:transition spd="slow" advTm="13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build="p"/>
    </p:bldLst>
  </p:timing>
  <p:extLst>
    <p:ext uri="{E180D4A7-C9FB-4DFB-919C-405C955672EB}">
      <p14:showEvtLst xmlns:p14="http://schemas.microsoft.com/office/powerpoint/2010/main">
        <p14:playEvt time="375" objId="8"/>
        <p14:playEvt time="135614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7.7|4.2|6.9|7.3|12.9|13|7.9|9.5|1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88</Words>
  <Application>Microsoft Office PowerPoint</Application>
  <PresentationFormat>Widescreen</PresentationFormat>
  <Paragraphs>16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Why learn a language at GCSE?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learn a language at GCSE?</dc:title>
  <dc:creator>Dave Wicks</dc:creator>
  <cp:lastModifiedBy>Dave Wicks</cp:lastModifiedBy>
  <cp:revision>4</cp:revision>
  <dcterms:created xsi:type="dcterms:W3CDTF">2021-01-02T09:34:36Z</dcterms:created>
  <dcterms:modified xsi:type="dcterms:W3CDTF">2021-01-02T10:07:56Z</dcterms:modified>
</cp:coreProperties>
</file>