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0D90-7974-4D79-A7D2-2C3F36C64414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EBD19-AB31-4A7A-A149-C8D8D7C684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5460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0D90-7974-4D79-A7D2-2C3F36C64414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EBD19-AB31-4A7A-A149-C8D8D7C684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6146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0D90-7974-4D79-A7D2-2C3F36C64414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EBD19-AB31-4A7A-A149-C8D8D7C684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1896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0D90-7974-4D79-A7D2-2C3F36C64414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EBD19-AB31-4A7A-A149-C8D8D7C684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7633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0D90-7974-4D79-A7D2-2C3F36C64414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EBD19-AB31-4A7A-A149-C8D8D7C684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015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0D90-7974-4D79-A7D2-2C3F36C64414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EBD19-AB31-4A7A-A149-C8D8D7C684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918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0D90-7974-4D79-A7D2-2C3F36C64414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EBD19-AB31-4A7A-A149-C8D8D7C684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1825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0D90-7974-4D79-A7D2-2C3F36C64414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EBD19-AB31-4A7A-A149-C8D8D7C684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8421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0D90-7974-4D79-A7D2-2C3F36C64414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EBD19-AB31-4A7A-A149-C8D8D7C684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2541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0D90-7974-4D79-A7D2-2C3F36C64414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EBD19-AB31-4A7A-A149-C8D8D7C684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4532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C0D90-7974-4D79-A7D2-2C3F36C64414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EBD19-AB31-4A7A-A149-C8D8D7C684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9933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C0D90-7974-4D79-A7D2-2C3F36C64414}" type="datetimeFigureOut">
              <a:rPr lang="en-GB" smtClean="0"/>
              <a:t>20/10/2020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7EBD19-AB31-4A7A-A149-C8D8D7C684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1734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6418" y="4174434"/>
            <a:ext cx="3346174" cy="2427599"/>
          </a:xfr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txBody>
          <a:bodyPr>
            <a:normAutofit fontScale="32500" lnSpcReduction="20000"/>
          </a:bodyPr>
          <a:lstStyle/>
          <a:p>
            <a:pPr marL="0" lvl="0" indent="0">
              <a:buNone/>
            </a:pPr>
            <a:r>
              <a:rPr lang="en-GB" sz="9600" b="1" dirty="0"/>
              <a:t>The Cultural Alliance says:</a:t>
            </a:r>
          </a:p>
          <a:p>
            <a:pPr marL="0" indent="0">
              <a:buNone/>
            </a:pPr>
            <a:r>
              <a:rPr lang="en-GB" sz="6000" i="1" dirty="0"/>
              <a:t>“Learning through arts and culture improves attainment in all subjects” </a:t>
            </a:r>
            <a:r>
              <a:rPr lang="en-GB" sz="6000" dirty="0"/>
              <a:t>and the </a:t>
            </a:r>
            <a:br>
              <a:rPr lang="en-GB" sz="6000" dirty="0"/>
            </a:br>
            <a:r>
              <a:rPr lang="en-GB" sz="6000" i="1" dirty="0"/>
              <a:t>“employability of students who study arts subjects is higher and they are more likely to stay in employment.”</a:t>
            </a:r>
            <a:endParaRPr lang="en-GB" sz="6000" dirty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141" y="0"/>
            <a:ext cx="3579859" cy="3657600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2963287-990E-4972-B155-00EC093589FC}"/>
              </a:ext>
            </a:extLst>
          </p:cNvPr>
          <p:cNvSpPr txBox="1">
            <a:spLocks/>
          </p:cNvSpPr>
          <p:nvPr/>
        </p:nvSpPr>
        <p:spPr>
          <a:xfrm>
            <a:off x="180445" y="4174435"/>
            <a:ext cx="2940443" cy="2427599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txBody>
          <a:bodyPr vert="horz" lIns="91440" tIns="45720" rIns="91440" bIns="45720" rtlCol="0">
            <a:normAutofit fontScale="3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9600" b="1" dirty="0"/>
              <a:t>Entry Requirements:</a:t>
            </a:r>
          </a:p>
          <a:p>
            <a:r>
              <a:rPr lang="en-GB" sz="8000" dirty="0"/>
              <a:t>Grade 4 English</a:t>
            </a:r>
          </a:p>
          <a:p>
            <a:r>
              <a:rPr lang="en-GB" sz="8000" dirty="0"/>
              <a:t>Optional: Grade 4 in Art if studied</a:t>
            </a:r>
          </a:p>
          <a:p>
            <a:endParaRPr lang="en-GB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45B5A17-6A4D-4A0F-945C-C71E4613BE29}"/>
              </a:ext>
            </a:extLst>
          </p:cNvPr>
          <p:cNvSpPr txBox="1">
            <a:spLocks/>
          </p:cNvSpPr>
          <p:nvPr/>
        </p:nvSpPr>
        <p:spPr>
          <a:xfrm>
            <a:off x="6838122" y="4174434"/>
            <a:ext cx="5053161" cy="2427599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txBody>
          <a:bodyPr vert="horz" lIns="91440" tIns="45720" rIns="91440" bIns="45720" rtlCol="0">
            <a:normAutofit fontScale="3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9600" b="1" dirty="0"/>
              <a:t>What do we study?:</a:t>
            </a:r>
          </a:p>
          <a:p>
            <a:pPr marL="0" indent="0">
              <a:buNone/>
            </a:pPr>
            <a:r>
              <a:rPr lang="en-GB" sz="6700" dirty="0"/>
              <a:t>Skills Development</a:t>
            </a:r>
          </a:p>
          <a:p>
            <a:pPr marL="0" indent="0">
              <a:buNone/>
            </a:pPr>
            <a:r>
              <a:rPr lang="en-GB" sz="6700" dirty="0"/>
              <a:t>Personal Investigations</a:t>
            </a:r>
          </a:p>
          <a:p>
            <a:pPr marL="0" indent="0">
              <a:buNone/>
            </a:pPr>
            <a:r>
              <a:rPr lang="en-GB" sz="6700" dirty="0"/>
              <a:t>Personal Studies</a:t>
            </a:r>
          </a:p>
          <a:p>
            <a:pPr marL="0" indent="0">
              <a:buNone/>
            </a:pPr>
            <a:r>
              <a:rPr lang="en-GB" sz="6700" dirty="0"/>
              <a:t>External Assignments</a:t>
            </a:r>
          </a:p>
          <a:p>
            <a:pPr marL="0" indent="0">
              <a:buNone/>
            </a:pPr>
            <a:r>
              <a:rPr lang="en-GB" sz="6700" dirty="0"/>
              <a:t>Controlled Examination</a:t>
            </a:r>
          </a:p>
          <a:p>
            <a:endParaRPr lang="en-GB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FFC6858-501C-49D2-9931-E2675C751B50}"/>
              </a:ext>
            </a:extLst>
          </p:cNvPr>
          <p:cNvSpPr txBox="1">
            <a:spLocks/>
          </p:cNvSpPr>
          <p:nvPr/>
        </p:nvSpPr>
        <p:spPr>
          <a:xfrm>
            <a:off x="180561" y="1366735"/>
            <a:ext cx="8328991" cy="2633662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6">
                <a:lumMod val="75000"/>
              </a:schemeClr>
            </a:solidFill>
          </a:ln>
        </p:spPr>
        <p:txBody>
          <a:bodyPr vert="horz" lIns="91440" tIns="45720" rIns="91440" bIns="45720" rtlCol="0">
            <a:normAutofit fontScale="3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9600" b="1" dirty="0"/>
              <a:t>Some information to get your artistic teeth into:</a:t>
            </a:r>
          </a:p>
          <a:p>
            <a:r>
              <a:rPr lang="en-GB" sz="6400" b="1" dirty="0"/>
              <a:t>The Abbeyfield School Art Department houses excellent facilities, including general art rooms, pottery wheels and kilns, a computer suite and photography studio and darkroom. </a:t>
            </a:r>
          </a:p>
          <a:p>
            <a:r>
              <a:rPr lang="en-GB" sz="6400" b="1" dirty="0"/>
              <a:t>Teachers within the department can offer a range of expert skills including drawing and painting, ceramics, photography and graphics. </a:t>
            </a:r>
          </a:p>
          <a:p>
            <a:r>
              <a:rPr lang="en-GB" sz="6400" b="1" dirty="0"/>
              <a:t>This is an exciting time to be part of a vibrant and creative community!</a:t>
            </a:r>
            <a:endParaRPr lang="en-US" sz="6400" dirty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148" y="152505"/>
            <a:ext cx="11088757" cy="1325563"/>
          </a:xfrm>
        </p:spPr>
        <p:txBody>
          <a:bodyPr>
            <a:normAutofit/>
          </a:bodyPr>
          <a:lstStyle/>
          <a:p>
            <a:r>
              <a:rPr lang="en-GB" sz="6000" b="1" dirty="0"/>
              <a:t>Why choose A Level Fine Art?</a:t>
            </a:r>
          </a:p>
        </p:txBody>
      </p:sp>
    </p:spTree>
    <p:extLst>
      <p:ext uri="{BB962C8B-B14F-4D97-AF65-F5344CB8AC3E}">
        <p14:creationId xmlns:p14="http://schemas.microsoft.com/office/powerpoint/2010/main" val="19684700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150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Why choose A Level Fine Art?</vt:lpstr>
    </vt:vector>
  </TitlesOfParts>
  <Company>Abbeyfield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choose A Level Fine Art?</dc:title>
  <dc:creator>S Jones</dc:creator>
  <cp:lastModifiedBy>S Jones</cp:lastModifiedBy>
  <cp:revision>1</cp:revision>
  <dcterms:created xsi:type="dcterms:W3CDTF">2020-10-20T06:52:31Z</dcterms:created>
  <dcterms:modified xsi:type="dcterms:W3CDTF">2020-10-20T06:52:47Z</dcterms:modified>
</cp:coreProperties>
</file>