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 id="2147483744" r:id="rId3"/>
  </p:sldMasterIdLst>
  <p:notesMasterIdLst>
    <p:notesMasterId r:id="rId15"/>
  </p:notesMasterIdLst>
  <p:handoutMasterIdLst>
    <p:handoutMasterId r:id="rId16"/>
  </p:handoutMasterIdLst>
  <p:sldIdLst>
    <p:sldId id="282" r:id="rId4"/>
    <p:sldId id="283" r:id="rId5"/>
    <p:sldId id="285" r:id="rId6"/>
    <p:sldId id="294" r:id="rId7"/>
    <p:sldId id="292" r:id="rId8"/>
    <p:sldId id="295" r:id="rId9"/>
    <p:sldId id="256" r:id="rId10"/>
    <p:sldId id="259" r:id="rId11"/>
    <p:sldId id="257" r:id="rId12"/>
    <p:sldId id="258" r:id="rId13"/>
    <p:sldId id="261" r:id="rId14"/>
  </p:sldIdLst>
  <p:sldSz cx="12192000" cy="6858000"/>
  <p:notesSz cx="6797675"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9E"/>
    <a:srgbClr val="1536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4" y="492"/>
      </p:cViewPr>
      <p:guideLst>
        <p:guide orient="horz" pos="2160"/>
        <p:guide pos="3840"/>
      </p:guideLst>
    </p:cSldViewPr>
  </p:slideViewPr>
  <p:notesTextViewPr>
    <p:cViewPr>
      <p:scale>
        <a:sx n="1" d="1"/>
        <a:sy n="1" d="1"/>
      </p:scale>
      <p:origin x="0" y="0"/>
    </p:cViewPr>
  </p:notesTextViewPr>
  <p:notesViewPr>
    <p:cSldViewPr>
      <p:cViewPr varScale="1">
        <p:scale>
          <a:sx n="82" d="100"/>
          <a:sy n="82" d="100"/>
        </p:scale>
        <p:origin x="397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03FE667E-547B-4173-A617-A1EE03FE0B2D}" type="datetimeFigureOut">
              <a:rPr lang="en-GB" smtClean="0"/>
              <a:t>10/01/2023</a:t>
            </a:fld>
            <a:endParaRPr lang="en-GB"/>
          </a:p>
        </p:txBody>
      </p:sp>
      <p:sp>
        <p:nvSpPr>
          <p:cNvPr id="4" name="Footer Placeholder 3"/>
          <p:cNvSpPr>
            <a:spLocks noGrp="1"/>
          </p:cNvSpPr>
          <p:nvPr>
            <p:ph type="ftr" sz="quarter" idx="2"/>
          </p:nvPr>
        </p:nvSpPr>
        <p:spPr>
          <a:xfrm>
            <a:off x="0" y="9363075"/>
            <a:ext cx="2946400"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63075"/>
            <a:ext cx="2946400" cy="493713"/>
          </a:xfrm>
          <a:prstGeom prst="rect">
            <a:avLst/>
          </a:prstGeom>
        </p:spPr>
        <p:txBody>
          <a:bodyPr vert="horz" lIns="91440" tIns="45720" rIns="91440" bIns="45720" rtlCol="0" anchor="b"/>
          <a:lstStyle>
            <a:lvl1pPr algn="r">
              <a:defRPr sz="1200"/>
            </a:lvl1pPr>
          </a:lstStyle>
          <a:p>
            <a:fld id="{DFE1CBEA-10C7-4A73-9912-5537CAA958A8}" type="slidenum">
              <a:rPr lang="en-GB" smtClean="0"/>
              <a:t>‹#›</a:t>
            </a:fld>
            <a:endParaRPr lang="en-GB"/>
          </a:p>
        </p:txBody>
      </p:sp>
    </p:spTree>
    <p:extLst>
      <p:ext uri="{BB962C8B-B14F-4D97-AF65-F5344CB8AC3E}">
        <p14:creationId xmlns:p14="http://schemas.microsoft.com/office/powerpoint/2010/main" val="2069767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0ABB4833-ADEE-41C5-9BF9-57281C9DA5DB}" type="datetimeFigureOut">
              <a:rPr lang="en-GB" smtClean="0"/>
              <a:t>10/01/2023</a:t>
            </a:fld>
            <a:endParaRPr lang="en-GB"/>
          </a:p>
        </p:txBody>
      </p:sp>
      <p:sp>
        <p:nvSpPr>
          <p:cNvPr id="4" name="Slide Image Placeholder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43450"/>
            <a:ext cx="5438775" cy="38814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63075"/>
            <a:ext cx="2946400"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63075"/>
            <a:ext cx="2946400" cy="493713"/>
          </a:xfrm>
          <a:prstGeom prst="rect">
            <a:avLst/>
          </a:prstGeom>
        </p:spPr>
        <p:txBody>
          <a:bodyPr vert="horz" lIns="91440" tIns="45720" rIns="91440" bIns="45720" rtlCol="0" anchor="b"/>
          <a:lstStyle>
            <a:lvl1pPr algn="r">
              <a:defRPr sz="1200"/>
            </a:lvl1pPr>
          </a:lstStyle>
          <a:p>
            <a:fld id="{DF4725CA-4E39-4275-BAC7-77AF366CD9FF}" type="slidenum">
              <a:rPr lang="en-GB" smtClean="0"/>
              <a:t>‹#›</a:t>
            </a:fld>
            <a:endParaRPr lang="en-GB"/>
          </a:p>
        </p:txBody>
      </p:sp>
    </p:spTree>
    <p:extLst>
      <p:ext uri="{BB962C8B-B14F-4D97-AF65-F5344CB8AC3E}">
        <p14:creationId xmlns:p14="http://schemas.microsoft.com/office/powerpoint/2010/main" val="2011928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21288771-F211-4DFE-8AD8-AD8F130FC72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88771-F211-4DFE-8AD8-AD8F130FC72D}"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88771-F211-4DFE-8AD8-AD8F130FC72D}"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21288771-F211-4DFE-8AD8-AD8F130FC72D}" type="slidenum">
              <a:rPr lang="en-GB" smtClean="0"/>
              <a:pPr/>
              <a:t>‹#›</a:t>
            </a:fld>
            <a:endParaRPr lang="en-GB"/>
          </a:p>
        </p:txBody>
      </p:sp>
    </p:spTree>
    <p:extLst>
      <p:ext uri="{BB962C8B-B14F-4D97-AF65-F5344CB8AC3E}">
        <p14:creationId xmlns:p14="http://schemas.microsoft.com/office/powerpoint/2010/main" val="23819355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88819"/>
            <a:ext cx="12144672" cy="1080120"/>
          </a:xfrm>
        </p:spPr>
        <p:txBody>
          <a:bodyPr/>
          <a:lstStyle>
            <a:lvl1pPr algn="l">
              <a:defRPr/>
            </a:lvl1pPr>
          </a:lstStyle>
          <a:p>
            <a:r>
              <a:rPr kumimoji="0" lang="en-US" dirty="0"/>
              <a:t>Click to edit Master title style</a:t>
            </a:r>
          </a:p>
        </p:txBody>
      </p:sp>
      <p:sp>
        <p:nvSpPr>
          <p:cNvPr id="3" name="Content Placeholder 2"/>
          <p:cNvSpPr>
            <a:spLocks noGrp="1"/>
          </p:cNvSpPr>
          <p:nvPr>
            <p:ph idx="1"/>
          </p:nvPr>
        </p:nvSpPr>
        <p:spPr>
          <a:xfrm>
            <a:off x="31297" y="2444258"/>
            <a:ext cx="12113375" cy="4413741"/>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88771-F211-4DFE-8AD8-AD8F130FC72D}" type="slidenum">
              <a:rPr lang="en-GB" smtClean="0"/>
              <a:pPr/>
              <a:t>‹#›</a:t>
            </a:fld>
            <a:endParaRPr lang="en-GB"/>
          </a:p>
        </p:txBody>
      </p:sp>
    </p:spTree>
    <p:extLst>
      <p:ext uri="{BB962C8B-B14F-4D97-AF65-F5344CB8AC3E}">
        <p14:creationId xmlns:p14="http://schemas.microsoft.com/office/powerpoint/2010/main" val="2394619718"/>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88771-F211-4DFE-8AD8-AD8F130FC72D}" type="slidenum">
              <a:rPr lang="en-GB" smtClean="0"/>
              <a:pPr/>
              <a:t>‹#›</a:t>
            </a:fld>
            <a:endParaRPr lang="en-GB"/>
          </a:p>
        </p:txBody>
      </p:sp>
    </p:spTree>
    <p:extLst>
      <p:ext uri="{BB962C8B-B14F-4D97-AF65-F5344CB8AC3E}">
        <p14:creationId xmlns:p14="http://schemas.microsoft.com/office/powerpoint/2010/main" val="222736616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288771-F211-4DFE-8AD8-AD8F130FC72D}" type="slidenum">
              <a:rPr lang="en-GB" smtClean="0"/>
              <a:pPr/>
              <a:t>‹#›</a:t>
            </a:fld>
            <a:endParaRPr lang="en-GB"/>
          </a:p>
        </p:txBody>
      </p:sp>
    </p:spTree>
    <p:extLst>
      <p:ext uri="{BB962C8B-B14F-4D97-AF65-F5344CB8AC3E}">
        <p14:creationId xmlns:p14="http://schemas.microsoft.com/office/powerpoint/2010/main" val="3677797033"/>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288771-F211-4DFE-8AD8-AD8F130FC72D}" type="slidenum">
              <a:rPr lang="en-GB" smtClean="0"/>
              <a:pPr/>
              <a:t>‹#›</a:t>
            </a:fld>
            <a:endParaRPr lang="en-GB"/>
          </a:p>
        </p:txBody>
      </p:sp>
    </p:spTree>
    <p:extLst>
      <p:ext uri="{BB962C8B-B14F-4D97-AF65-F5344CB8AC3E}">
        <p14:creationId xmlns:p14="http://schemas.microsoft.com/office/powerpoint/2010/main" val="1380139730"/>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8" name="Slide Number Placeholder 7"/>
          <p:cNvSpPr>
            <a:spLocks noGrp="1"/>
          </p:cNvSpPr>
          <p:nvPr>
            <p:ph type="sldNum" sz="quarter" idx="11"/>
          </p:nvPr>
        </p:nvSpPr>
        <p:spPr/>
        <p:txBody>
          <a:bodyPr/>
          <a:lstStyle/>
          <a:p>
            <a:fld id="{21288771-F211-4DFE-8AD8-AD8F130FC72D}" type="slidenum">
              <a:rPr lang="en-GB" smtClean="0"/>
              <a:pPr/>
              <a:t>‹#›</a:t>
            </a:fld>
            <a:endParaRPr lang="en-GB"/>
          </a:p>
        </p:txBody>
      </p:sp>
      <p:sp>
        <p:nvSpPr>
          <p:cNvPr id="9" name="Footer Placeholder 8"/>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3509628653"/>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288771-F211-4DFE-8AD8-AD8F130FC72D}" type="slidenum">
              <a:rPr lang="en-GB" smtClean="0"/>
              <a:pPr/>
              <a:t>‹#›</a:t>
            </a:fld>
            <a:endParaRPr lang="en-GB"/>
          </a:p>
        </p:txBody>
      </p:sp>
    </p:spTree>
    <p:extLst>
      <p:ext uri="{BB962C8B-B14F-4D97-AF65-F5344CB8AC3E}">
        <p14:creationId xmlns:p14="http://schemas.microsoft.com/office/powerpoint/2010/main" val="2774931925"/>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875264" y="6422065"/>
            <a:ext cx="1016000" cy="365125"/>
          </a:xfrm>
        </p:spPr>
        <p:txBody>
          <a:bodyPr/>
          <a:lstStyle/>
          <a:p>
            <a:fld id="{21288771-F211-4DFE-8AD8-AD8F130FC72D}" type="slidenum">
              <a:rPr lang="en-GB" smtClean="0"/>
              <a:pPr/>
              <a:t>‹#›</a:t>
            </a:fld>
            <a:endParaRPr lang="en-GB"/>
          </a:p>
        </p:txBody>
      </p:sp>
    </p:spTree>
    <p:extLst>
      <p:ext uri="{BB962C8B-B14F-4D97-AF65-F5344CB8AC3E}">
        <p14:creationId xmlns:p14="http://schemas.microsoft.com/office/powerpoint/2010/main" val="1895904642"/>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88819"/>
            <a:ext cx="12144672" cy="1080120"/>
          </a:xfrm>
        </p:spPr>
        <p:txBody>
          <a:bodyPr/>
          <a:lstStyle>
            <a:lvl1pPr algn="l">
              <a:defRPr/>
            </a:lvl1pPr>
          </a:lstStyle>
          <a:p>
            <a:r>
              <a:rPr kumimoji="0" lang="en-US"/>
              <a:t>Click to edit Master title style</a:t>
            </a:r>
          </a:p>
        </p:txBody>
      </p:sp>
      <p:sp>
        <p:nvSpPr>
          <p:cNvPr id="3" name="Content Placeholder 2"/>
          <p:cNvSpPr>
            <a:spLocks noGrp="1"/>
          </p:cNvSpPr>
          <p:nvPr>
            <p:ph idx="1"/>
          </p:nvPr>
        </p:nvSpPr>
        <p:spPr>
          <a:xfrm>
            <a:off x="31297" y="2444258"/>
            <a:ext cx="12113375" cy="4413741"/>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88771-F211-4DFE-8AD8-AD8F130FC72D}"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422065"/>
            <a:ext cx="2844800" cy="365125"/>
          </a:xfrm>
        </p:spPr>
        <p:txBody>
          <a:bodyPr/>
          <a:lstStyle/>
          <a:p>
            <a:fld id="{C75B072E-26E4-4881-AC6F-AC7152F7D8B2}" type="datetimeFigureOut">
              <a:rPr lang="en-GB" smtClean="0"/>
              <a:pPr/>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288771-F211-4DFE-8AD8-AD8F130FC72D}" type="slidenum">
              <a:rPr lang="en-GB" smtClean="0"/>
              <a:pPr/>
              <a:t>‹#›</a:t>
            </a:fld>
            <a:endParaRPr lang="en-GB"/>
          </a:p>
        </p:txBody>
      </p:sp>
    </p:spTree>
    <p:extLst>
      <p:ext uri="{BB962C8B-B14F-4D97-AF65-F5344CB8AC3E}">
        <p14:creationId xmlns:p14="http://schemas.microsoft.com/office/powerpoint/2010/main" val="2575750834"/>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88771-F211-4DFE-8AD8-AD8F130FC72D}" type="slidenum">
              <a:rPr lang="en-GB" smtClean="0"/>
              <a:pPr/>
              <a:t>‹#›</a:t>
            </a:fld>
            <a:endParaRPr lang="en-GB"/>
          </a:p>
        </p:txBody>
      </p:sp>
    </p:spTree>
    <p:extLst>
      <p:ext uri="{BB962C8B-B14F-4D97-AF65-F5344CB8AC3E}">
        <p14:creationId xmlns:p14="http://schemas.microsoft.com/office/powerpoint/2010/main" val="2589596711"/>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88771-F211-4DFE-8AD8-AD8F130FC72D}" type="slidenum">
              <a:rPr lang="en-GB" smtClean="0"/>
              <a:pPr/>
              <a:t>‹#›</a:t>
            </a:fld>
            <a:endParaRPr lang="en-GB"/>
          </a:p>
        </p:txBody>
      </p:sp>
    </p:spTree>
    <p:extLst>
      <p:ext uri="{BB962C8B-B14F-4D97-AF65-F5344CB8AC3E}">
        <p14:creationId xmlns:p14="http://schemas.microsoft.com/office/powerpoint/2010/main" val="4102314926"/>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73F21C6-8E35-46D8-B85E-C8C308CDD1D7}"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0F9AA-5E1F-4C6F-B8B6-AFD2ADB87B3F}" type="slidenum">
              <a:rPr lang="en-GB" smtClean="0"/>
              <a:t>‹#›</a:t>
            </a:fld>
            <a:endParaRPr lang="en-GB"/>
          </a:p>
        </p:txBody>
      </p:sp>
    </p:spTree>
    <p:extLst>
      <p:ext uri="{BB962C8B-B14F-4D97-AF65-F5344CB8AC3E}">
        <p14:creationId xmlns:p14="http://schemas.microsoft.com/office/powerpoint/2010/main" val="1983652998"/>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3F21C6-8E35-46D8-B85E-C8C308CDD1D7}"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0F9AA-5E1F-4C6F-B8B6-AFD2ADB87B3F}" type="slidenum">
              <a:rPr lang="en-GB" smtClean="0"/>
              <a:t>‹#›</a:t>
            </a:fld>
            <a:endParaRPr lang="en-GB"/>
          </a:p>
        </p:txBody>
      </p:sp>
    </p:spTree>
    <p:extLst>
      <p:ext uri="{BB962C8B-B14F-4D97-AF65-F5344CB8AC3E}">
        <p14:creationId xmlns:p14="http://schemas.microsoft.com/office/powerpoint/2010/main" val="1272868621"/>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3F21C6-8E35-46D8-B85E-C8C308CDD1D7}"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0F9AA-5E1F-4C6F-B8B6-AFD2ADB87B3F}" type="slidenum">
              <a:rPr lang="en-GB" smtClean="0"/>
              <a:t>‹#›</a:t>
            </a:fld>
            <a:endParaRPr lang="en-GB"/>
          </a:p>
        </p:txBody>
      </p:sp>
    </p:spTree>
    <p:extLst>
      <p:ext uri="{BB962C8B-B14F-4D97-AF65-F5344CB8AC3E}">
        <p14:creationId xmlns:p14="http://schemas.microsoft.com/office/powerpoint/2010/main" val="1415045457"/>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73F21C6-8E35-46D8-B85E-C8C308CDD1D7}"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F0F9AA-5E1F-4C6F-B8B6-AFD2ADB87B3F}" type="slidenum">
              <a:rPr lang="en-GB" smtClean="0"/>
              <a:t>‹#›</a:t>
            </a:fld>
            <a:endParaRPr lang="en-GB"/>
          </a:p>
        </p:txBody>
      </p:sp>
    </p:spTree>
    <p:extLst>
      <p:ext uri="{BB962C8B-B14F-4D97-AF65-F5344CB8AC3E}">
        <p14:creationId xmlns:p14="http://schemas.microsoft.com/office/powerpoint/2010/main" val="3483129216"/>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73F21C6-8E35-46D8-B85E-C8C308CDD1D7}" type="datetimeFigureOut">
              <a:rPr lang="en-GB" smtClean="0"/>
              <a:t>10/01/2023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F0F9AA-5E1F-4C6F-B8B6-AFD2ADB87B3F}" type="slidenum">
              <a:rPr lang="en-GB" smtClean="0"/>
              <a:t>‹#›</a:t>
            </a:fld>
            <a:endParaRPr lang="en-GB"/>
          </a:p>
        </p:txBody>
      </p:sp>
    </p:spTree>
    <p:extLst>
      <p:ext uri="{BB962C8B-B14F-4D97-AF65-F5344CB8AC3E}">
        <p14:creationId xmlns:p14="http://schemas.microsoft.com/office/powerpoint/2010/main" val="3146803199"/>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73F21C6-8E35-46D8-B85E-C8C308CDD1D7}" type="datetimeFigureOut">
              <a:rPr lang="en-GB" smtClean="0"/>
              <a:t>10/01/2023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F0F9AA-5E1F-4C6F-B8B6-AFD2ADB87B3F}" type="slidenum">
              <a:rPr lang="en-GB" smtClean="0"/>
              <a:t>‹#›</a:t>
            </a:fld>
            <a:endParaRPr lang="en-GB"/>
          </a:p>
        </p:txBody>
      </p:sp>
    </p:spTree>
    <p:extLst>
      <p:ext uri="{BB962C8B-B14F-4D97-AF65-F5344CB8AC3E}">
        <p14:creationId xmlns:p14="http://schemas.microsoft.com/office/powerpoint/2010/main" val="1752370011"/>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F21C6-8E35-46D8-B85E-C8C308CDD1D7}" type="datetimeFigureOut">
              <a:rPr lang="en-GB" smtClean="0"/>
              <a:t>10/01/2023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F0F9AA-5E1F-4C6F-B8B6-AFD2ADB87B3F}" type="slidenum">
              <a:rPr lang="en-GB" smtClean="0"/>
              <a:t>‹#›</a:t>
            </a:fld>
            <a:endParaRPr lang="en-GB"/>
          </a:p>
        </p:txBody>
      </p:sp>
    </p:spTree>
    <p:extLst>
      <p:ext uri="{BB962C8B-B14F-4D97-AF65-F5344CB8AC3E}">
        <p14:creationId xmlns:p14="http://schemas.microsoft.com/office/powerpoint/2010/main" val="2508658634"/>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88771-F211-4DFE-8AD8-AD8F130FC72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3F21C6-8E35-46D8-B85E-C8C308CDD1D7}"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F0F9AA-5E1F-4C6F-B8B6-AFD2ADB87B3F}" type="slidenum">
              <a:rPr lang="en-GB" smtClean="0"/>
              <a:t>‹#›</a:t>
            </a:fld>
            <a:endParaRPr lang="en-GB"/>
          </a:p>
        </p:txBody>
      </p:sp>
    </p:spTree>
    <p:extLst>
      <p:ext uri="{BB962C8B-B14F-4D97-AF65-F5344CB8AC3E}">
        <p14:creationId xmlns:p14="http://schemas.microsoft.com/office/powerpoint/2010/main" val="3752332757"/>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3F21C6-8E35-46D8-B85E-C8C308CDD1D7}"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F0F9AA-5E1F-4C6F-B8B6-AFD2ADB87B3F}" type="slidenum">
              <a:rPr lang="en-GB" smtClean="0"/>
              <a:t>‹#›</a:t>
            </a:fld>
            <a:endParaRPr lang="en-GB"/>
          </a:p>
        </p:txBody>
      </p:sp>
    </p:spTree>
    <p:extLst>
      <p:ext uri="{BB962C8B-B14F-4D97-AF65-F5344CB8AC3E}">
        <p14:creationId xmlns:p14="http://schemas.microsoft.com/office/powerpoint/2010/main" val="1032455685"/>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3F21C6-8E35-46D8-B85E-C8C308CDD1D7}"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0F9AA-5E1F-4C6F-B8B6-AFD2ADB87B3F}" type="slidenum">
              <a:rPr lang="en-GB" smtClean="0"/>
              <a:t>‹#›</a:t>
            </a:fld>
            <a:endParaRPr lang="en-GB"/>
          </a:p>
        </p:txBody>
      </p:sp>
    </p:spTree>
    <p:extLst>
      <p:ext uri="{BB962C8B-B14F-4D97-AF65-F5344CB8AC3E}">
        <p14:creationId xmlns:p14="http://schemas.microsoft.com/office/powerpoint/2010/main" val="3440351124"/>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3F21C6-8E35-46D8-B85E-C8C308CDD1D7}"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0F9AA-5E1F-4C6F-B8B6-AFD2ADB87B3F}" type="slidenum">
              <a:rPr lang="en-GB" smtClean="0"/>
              <a:t>‹#›</a:t>
            </a:fld>
            <a:endParaRPr lang="en-GB"/>
          </a:p>
        </p:txBody>
      </p:sp>
    </p:spTree>
    <p:extLst>
      <p:ext uri="{BB962C8B-B14F-4D97-AF65-F5344CB8AC3E}">
        <p14:creationId xmlns:p14="http://schemas.microsoft.com/office/powerpoint/2010/main" val="3863809019"/>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288771-F211-4DFE-8AD8-AD8F130FC72D}"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288771-F211-4DFE-8AD8-AD8F130FC72D}"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8" name="Slide Number Placeholder 7"/>
          <p:cNvSpPr>
            <a:spLocks noGrp="1"/>
          </p:cNvSpPr>
          <p:nvPr>
            <p:ph type="sldNum" sz="quarter" idx="11"/>
          </p:nvPr>
        </p:nvSpPr>
        <p:spPr/>
        <p:txBody>
          <a:bodyPr/>
          <a:lstStyle/>
          <a:p>
            <a:fld id="{21288771-F211-4DFE-8AD8-AD8F130FC72D}" type="slidenum">
              <a:rPr lang="en-GB" smtClean="0"/>
              <a:pPr/>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288771-F211-4DFE-8AD8-AD8F130FC72D}"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75B072E-26E4-4881-AC6F-AC7152F7D8B2}" type="datetimeFigureOut">
              <a:rPr lang="en-GB" smtClean="0"/>
              <a:pPr/>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875264" y="6422065"/>
            <a:ext cx="1016000" cy="365125"/>
          </a:xfrm>
        </p:spPr>
        <p:txBody>
          <a:bodyPr/>
          <a:lstStyle/>
          <a:p>
            <a:fld id="{21288771-F211-4DFE-8AD8-AD8F130FC72D}"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422065"/>
            <a:ext cx="2844800" cy="365125"/>
          </a:xfrm>
        </p:spPr>
        <p:txBody>
          <a:bodyPr/>
          <a:lstStyle/>
          <a:p>
            <a:fld id="{C75B072E-26E4-4881-AC6F-AC7152F7D8B2}" type="datetimeFigureOut">
              <a:rPr lang="en-GB" smtClean="0"/>
              <a:pPr/>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288771-F211-4DFE-8AD8-AD8F130FC72D}"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Placeholder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75B072E-26E4-4881-AC6F-AC7152F7D8B2}" type="datetimeFigureOut">
              <a:rPr lang="en-GB" smtClean="0"/>
              <a:pPr/>
              <a:t>10/01/2023</a:t>
            </a:fld>
            <a:endParaRPr lang="en-GB"/>
          </a:p>
        </p:txBody>
      </p:sp>
      <p:sp>
        <p:nvSpPr>
          <p:cNvPr id="22" name="Footer Placeholder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1288771-F211-4DFE-8AD8-AD8F130FC72D}" type="slidenum">
              <a:rPr lang="en-GB" smtClean="0"/>
              <a:pPr/>
              <a:t>‹#›</a:t>
            </a:fld>
            <a:endParaRPr lang="en-GB"/>
          </a:p>
        </p:txBody>
      </p:sp>
      <p:sp>
        <p:nvSpPr>
          <p:cNvPr id="11" name="Rectangle 10"/>
          <p:cNvSpPr/>
          <p:nvPr userDrawn="1"/>
        </p:nvSpPr>
        <p:spPr>
          <a:xfrm>
            <a:off x="-14587" y="0"/>
            <a:ext cx="12206588" cy="1196752"/>
          </a:xfrm>
          <a:prstGeom prst="rect">
            <a:avLst/>
          </a:prstGeom>
          <a:gradFill>
            <a:gsLst>
              <a:gs pos="29000">
                <a:srgbClr val="000000"/>
              </a:gs>
              <a:gs pos="47000">
                <a:schemeClr val="accent6">
                  <a:lumMod val="50000"/>
                </a:schemeClr>
              </a:gs>
              <a:gs pos="100000">
                <a:srgbClr val="181CC7"/>
              </a:gs>
              <a:gs pos="100000">
                <a:srgbClr val="7005D4"/>
              </a:gs>
              <a:gs pos="99000">
                <a:srgbClr val="153681"/>
              </a:gs>
            </a:gsLst>
            <a:lin ang="5400000" scaled="0"/>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GB" sz="1800"/>
          </a:p>
        </p:txBody>
      </p:sp>
      <p:pic>
        <p:nvPicPr>
          <p:cNvPr id="13" name="Picture 2" descr="http://ts2.mm.bing.net/images/thumbnail.aspx?q=1081202182961&amp;id=273f0bcfe345b4fd1e20ed8edeb3448f&amp;url=http%3a%2f%2fwww.forensic-computing.nhs.uk%2fgraphics%2fe-sign.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6577" y="0"/>
            <a:ext cx="1252353" cy="1196752"/>
          </a:xfrm>
          <a:prstGeom prst="rect">
            <a:avLst/>
          </a:prstGeom>
          <a:noFill/>
          <a:extLst>
            <a:ext uri="{909E8E84-426E-40DD-AFC4-6F175D3DCCD1}">
              <a14:hiddenFill xmlns:a14="http://schemas.microsoft.com/office/drawing/2010/main">
                <a:solidFill>
                  <a:srgbClr val="FFFFFF"/>
                </a:solidFill>
              </a14:hiddenFill>
            </a:ext>
          </a:extLst>
        </p:spPr>
      </p:pic>
      <p:sp>
        <p:nvSpPr>
          <p:cNvPr id="14" name="Text Placeholder 29"/>
          <p:cNvSpPr txBox="1">
            <a:spLocks/>
          </p:cNvSpPr>
          <p:nvPr userDrawn="1"/>
        </p:nvSpPr>
        <p:spPr>
          <a:xfrm>
            <a:off x="1468625" y="152373"/>
            <a:ext cx="10195993" cy="1151926"/>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None/>
            </a:pPr>
            <a:r>
              <a:rPr lang="en-US" sz="4000" dirty="0"/>
              <a:t>A Level Computer Science</a:t>
            </a: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Placeholder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Date Placeholder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75B072E-26E4-4881-AC6F-AC7152F7D8B2}" type="datetimeFigureOut">
              <a:rPr lang="en-GB" smtClean="0"/>
              <a:pPr/>
              <a:t>10/01/2023</a:t>
            </a:fld>
            <a:endParaRPr lang="en-GB"/>
          </a:p>
        </p:txBody>
      </p:sp>
      <p:sp>
        <p:nvSpPr>
          <p:cNvPr id="22" name="Footer Placeholder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1288771-F211-4DFE-8AD8-AD8F130FC72D}" type="slidenum">
              <a:rPr lang="en-GB" smtClean="0"/>
              <a:pPr/>
              <a:t>‹#›</a:t>
            </a:fld>
            <a:endParaRPr lang="en-GB"/>
          </a:p>
        </p:txBody>
      </p:sp>
      <p:sp>
        <p:nvSpPr>
          <p:cNvPr id="11" name="Rectangle 10"/>
          <p:cNvSpPr/>
          <p:nvPr userDrawn="1"/>
        </p:nvSpPr>
        <p:spPr>
          <a:xfrm>
            <a:off x="-14588" y="-125457"/>
            <a:ext cx="12206588" cy="1196752"/>
          </a:xfrm>
          <a:prstGeom prst="rect">
            <a:avLst/>
          </a:prstGeom>
          <a:gradFill flip="none" rotWithShape="1">
            <a:gsLst>
              <a:gs pos="0">
                <a:srgbClr val="00B0F0">
                  <a:shade val="30000"/>
                  <a:satMod val="115000"/>
                </a:srgbClr>
              </a:gs>
              <a:gs pos="72000">
                <a:srgbClr val="00719E"/>
              </a:gs>
              <a:gs pos="100000">
                <a:srgbClr val="00B0F0">
                  <a:shade val="100000"/>
                  <a:satMod val="115000"/>
                </a:srgbClr>
              </a:gs>
            </a:gsLst>
            <a:lin ang="13500000" scaled="1"/>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GB" sz="1800" dirty="0"/>
          </a:p>
        </p:txBody>
      </p:sp>
      <p:sp>
        <p:nvSpPr>
          <p:cNvPr id="14" name="Text Placeholder 29"/>
          <p:cNvSpPr txBox="1">
            <a:spLocks/>
          </p:cNvSpPr>
          <p:nvPr userDrawn="1"/>
        </p:nvSpPr>
        <p:spPr>
          <a:xfrm>
            <a:off x="3287688" y="227389"/>
            <a:ext cx="10195993" cy="1151926"/>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None/>
            </a:pPr>
            <a:r>
              <a:rPr kumimoji="0" lang="en-US" sz="4000" b="0" i="0" kern="1200" dirty="0">
                <a:solidFill>
                  <a:schemeClr val="tx1"/>
                </a:solidFill>
                <a:effectLst/>
                <a:latin typeface="Bahnschrift SemiLight" panose="020B0502040204020203" pitchFamily="34" charset="0"/>
                <a:ea typeface="+mn-ea"/>
                <a:cs typeface="+mn-cs"/>
              </a:rPr>
              <a:t>BTEC Digital Information Technology</a:t>
            </a:r>
          </a:p>
        </p:txBody>
      </p:sp>
      <p:pic>
        <p:nvPicPr>
          <p:cNvPr id="2" name="Picture 1">
            <a:extLst>
              <a:ext uri="{FF2B5EF4-FFF2-40B4-BE49-F238E27FC236}">
                <a16:creationId xmlns:a16="http://schemas.microsoft.com/office/drawing/2014/main" id="{2550AF0D-52EB-4415-9E22-9B91478A465A}"/>
              </a:ext>
            </a:extLst>
          </p:cNvPr>
          <p:cNvPicPr>
            <a:picLocks noChangeAspect="1"/>
          </p:cNvPicPr>
          <p:nvPr userDrawn="1"/>
        </p:nvPicPr>
        <p:blipFill>
          <a:blip r:embed="rId13"/>
          <a:stretch>
            <a:fillRect/>
          </a:stretch>
        </p:blipFill>
        <p:spPr>
          <a:xfrm>
            <a:off x="47328" y="-50346"/>
            <a:ext cx="2010595" cy="1031074"/>
          </a:xfrm>
          <a:prstGeom prst="rect">
            <a:avLst/>
          </a:prstGeom>
          <a:solidFill>
            <a:srgbClr val="00719E"/>
          </a:solidFill>
        </p:spPr>
      </p:pic>
    </p:spTree>
    <p:extLst>
      <p:ext uri="{BB962C8B-B14F-4D97-AF65-F5344CB8AC3E}">
        <p14:creationId xmlns:p14="http://schemas.microsoft.com/office/powerpoint/2010/main" val="1017024582"/>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F21C6-8E35-46D8-B85E-C8C308CDD1D7}" type="datetimeFigureOut">
              <a:rPr lang="en-GB" smtClean="0"/>
              <a:t>10/01/2023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F0F9AA-5E1F-4C6F-B8B6-AFD2ADB87B3F}" type="slidenum">
              <a:rPr lang="en-GB" smtClean="0"/>
              <a:t>‹#›</a:t>
            </a:fld>
            <a:endParaRPr lang="en-GB"/>
          </a:p>
        </p:txBody>
      </p:sp>
    </p:spTree>
    <p:extLst>
      <p:ext uri="{BB962C8B-B14F-4D97-AF65-F5344CB8AC3E}">
        <p14:creationId xmlns:p14="http://schemas.microsoft.com/office/powerpoint/2010/main" val="413034341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ts2.mm.bing.net/images/thumbnail.aspx?q=1081202182961&amp;id=273f0bcfe345b4fd1e20ed8edeb3448f&amp;url=http%3a%2f%2fwww.forensic-computing.nhs.uk%2fgraphics%2fe-sig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2184" y="-3793"/>
            <a:ext cx="4139952" cy="686179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ctrTitle"/>
          </p:nvPr>
        </p:nvSpPr>
        <p:spPr>
          <a:xfrm>
            <a:off x="119336" y="908720"/>
            <a:ext cx="6120682" cy="3600400"/>
          </a:xfrm>
        </p:spPr>
        <p:txBody>
          <a:bodyPr>
            <a:normAutofit/>
          </a:bodyPr>
          <a:lstStyle/>
          <a:p>
            <a:r>
              <a:rPr lang="en-US" sz="6600" dirty="0">
                <a:solidFill>
                  <a:srgbClr val="153681"/>
                </a:solidFill>
                <a:effectLst/>
              </a:rPr>
              <a:t>BTEC Digital  Information Technology</a:t>
            </a:r>
          </a:p>
        </p:txBody>
      </p:sp>
    </p:spTree>
    <p:extLst>
      <p:ext uri="{BB962C8B-B14F-4D97-AF65-F5344CB8AC3E}">
        <p14:creationId xmlns:p14="http://schemas.microsoft.com/office/powerpoint/2010/main" val="1345442511"/>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 would recommend </a:t>
            </a:r>
            <a:r>
              <a:rPr lang="en-GB" dirty="0" err="1"/>
              <a:t>Btec</a:t>
            </a:r>
            <a:r>
              <a:rPr lang="en-GB" dirty="0"/>
              <a:t> IT Level 2 because</a:t>
            </a:r>
          </a:p>
        </p:txBody>
      </p:sp>
      <p:sp>
        <p:nvSpPr>
          <p:cNvPr id="5" name="Content Placeholder 4"/>
          <p:cNvSpPr>
            <a:spLocks noGrp="1"/>
          </p:cNvSpPr>
          <p:nvPr>
            <p:ph idx="1"/>
          </p:nvPr>
        </p:nvSpPr>
        <p:spPr/>
        <p:txBody>
          <a:bodyPr>
            <a:normAutofit fontScale="92500" lnSpcReduction="20000"/>
          </a:bodyPr>
          <a:lstStyle/>
          <a:p>
            <a:r>
              <a:rPr lang="en-GB" dirty="0"/>
              <a:t>I would recommend this course because it teaches you all of the basics of a computer and a computer systems but at the same time does go into detail about wires server back bones, it also highlights how it will be relevant and the advantages of certain areas to business, which will really help when applying for jobs in the future in around companies. It also teaches you about file protection and ensures that you are always safe online by teaching you about con tactics by cowboys. </a:t>
            </a:r>
          </a:p>
          <a:p>
            <a:r>
              <a:rPr lang="en-GB" dirty="0"/>
              <a:t>It is certainly a course that I would do again because it was a really laid back course that has one exam and more course work which enables more cooperation and less pressure in the summer in year 11 because the exam has already been done in year 10. </a:t>
            </a:r>
          </a:p>
          <a:p>
            <a:endParaRPr lang="en-GB" dirty="0"/>
          </a:p>
          <a:p>
            <a:r>
              <a:rPr lang="en-GB" dirty="0"/>
              <a:t>Jack Y11</a:t>
            </a:r>
          </a:p>
        </p:txBody>
      </p:sp>
    </p:spTree>
    <p:extLst>
      <p:ext uri="{BB962C8B-B14F-4D97-AF65-F5344CB8AC3E}">
        <p14:creationId xmlns:p14="http://schemas.microsoft.com/office/powerpoint/2010/main" val="1197019239"/>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heel(1)">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heel(1)">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heel(1)">
                                      <p:cBhvr>
                                        <p:cTn id="1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8837"/>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 would recommend </a:t>
            </a:r>
            <a:r>
              <a:rPr lang="en-GB" dirty="0" err="1"/>
              <a:t>Btec</a:t>
            </a:r>
            <a:r>
              <a:rPr lang="en-GB" dirty="0"/>
              <a:t> IT Level 2 because</a:t>
            </a:r>
          </a:p>
        </p:txBody>
      </p:sp>
      <p:sp>
        <p:nvSpPr>
          <p:cNvPr id="5" name="Content Placeholder 4"/>
          <p:cNvSpPr>
            <a:spLocks noGrp="1"/>
          </p:cNvSpPr>
          <p:nvPr>
            <p:ph idx="1"/>
          </p:nvPr>
        </p:nvSpPr>
        <p:spPr/>
        <p:txBody>
          <a:bodyPr/>
          <a:lstStyle/>
          <a:p>
            <a:endParaRPr lang="en-GB" dirty="0"/>
          </a:p>
          <a:p>
            <a:endParaRPr lang="en-GB" dirty="0"/>
          </a:p>
          <a:p>
            <a:endParaRPr lang="en-GB" dirty="0"/>
          </a:p>
          <a:p>
            <a:pPr marL="0" indent="0">
              <a:buNone/>
            </a:pPr>
            <a:r>
              <a:rPr lang="en-GB" dirty="0"/>
              <a:t>It teaches you a variety of skill needed for jobs that use IT. These skills are easy to learn and can help you later on in life.</a:t>
            </a:r>
          </a:p>
          <a:p>
            <a:pPr marL="0" indent="0">
              <a:buNone/>
            </a:pPr>
            <a:endParaRPr lang="en-GB" dirty="0"/>
          </a:p>
          <a:p>
            <a:pPr marL="0" indent="0">
              <a:buNone/>
            </a:pPr>
            <a:r>
              <a:rPr lang="en-GB" dirty="0"/>
              <a:t>By Jaiden Y11</a:t>
            </a:r>
          </a:p>
        </p:txBody>
      </p:sp>
    </p:spTree>
    <p:extLst>
      <p:ext uri="{BB962C8B-B14F-4D97-AF65-F5344CB8AC3E}">
        <p14:creationId xmlns:p14="http://schemas.microsoft.com/office/powerpoint/2010/main" val="2943013896"/>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wheel(1)">
                                      <p:cBhvr>
                                        <p:cTn id="7" dur="20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wheel(1)">
                                      <p:cBhvr>
                                        <p:cTn id="1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12144672" cy="1080120"/>
          </a:xfrm>
        </p:spPr>
        <p:txBody>
          <a:bodyPr/>
          <a:lstStyle/>
          <a:p>
            <a:r>
              <a:rPr lang="en-GB" dirty="0"/>
              <a:t>General Information</a:t>
            </a:r>
          </a:p>
        </p:txBody>
      </p:sp>
      <p:sp>
        <p:nvSpPr>
          <p:cNvPr id="3" name="Content Placeholder 2"/>
          <p:cNvSpPr>
            <a:spLocks noGrp="1"/>
          </p:cNvSpPr>
          <p:nvPr>
            <p:ph idx="1"/>
          </p:nvPr>
        </p:nvSpPr>
        <p:spPr>
          <a:xfrm>
            <a:off x="31297" y="2060848"/>
            <a:ext cx="12113375" cy="4797151"/>
          </a:xfrm>
        </p:spPr>
        <p:txBody>
          <a:bodyPr>
            <a:normAutofit/>
          </a:bodyPr>
          <a:lstStyle/>
          <a:p>
            <a:r>
              <a:rPr lang="en-GB" dirty="0"/>
              <a:t>BTECs embody a fundamentally learner-centred approach to the curriculum, with a flexible, unit-based structure and knowledge applied in project-based assessments. </a:t>
            </a:r>
          </a:p>
          <a:p>
            <a:endParaRPr lang="en-GB" dirty="0"/>
          </a:p>
          <a:p>
            <a:r>
              <a:rPr lang="en-US" dirty="0"/>
              <a:t>BTECs offer level 2 learners an engaging introduction to life and work in a vocational sector.</a:t>
            </a:r>
          </a:p>
          <a:p>
            <a:endParaRPr lang="en-US" dirty="0"/>
          </a:p>
          <a:p>
            <a:r>
              <a:rPr lang="en-US" dirty="0"/>
              <a:t>Students develop knowledge and understanding by applying their learning and skills in a work-related context.</a:t>
            </a:r>
          </a:p>
        </p:txBody>
      </p:sp>
    </p:spTree>
    <p:extLst>
      <p:ext uri="{BB962C8B-B14F-4D97-AF65-F5344CB8AC3E}">
        <p14:creationId xmlns:p14="http://schemas.microsoft.com/office/powerpoint/2010/main" val="352641101"/>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 a Glance, 120 GLH ..</a:t>
            </a:r>
          </a:p>
        </p:txBody>
      </p:sp>
      <p:pic>
        <p:nvPicPr>
          <p:cNvPr id="3" name="Picture 2">
            <a:extLst>
              <a:ext uri="{FF2B5EF4-FFF2-40B4-BE49-F238E27FC236}">
                <a16:creationId xmlns:a16="http://schemas.microsoft.com/office/drawing/2014/main" id="{AD2D4D4C-37BE-4471-BFBF-A7831A6C744F}"/>
              </a:ext>
            </a:extLst>
          </p:cNvPr>
          <p:cNvPicPr>
            <a:picLocks noChangeAspect="1"/>
          </p:cNvPicPr>
          <p:nvPr/>
        </p:nvPicPr>
        <p:blipFill>
          <a:blip r:embed="rId2"/>
          <a:stretch>
            <a:fillRect/>
          </a:stretch>
        </p:blipFill>
        <p:spPr>
          <a:xfrm>
            <a:off x="1067493" y="2543875"/>
            <a:ext cx="8700915" cy="3549421"/>
          </a:xfrm>
          <a:prstGeom prst="rect">
            <a:avLst/>
          </a:prstGeom>
        </p:spPr>
      </p:pic>
    </p:spTree>
    <p:extLst>
      <p:ext uri="{BB962C8B-B14F-4D97-AF65-F5344CB8AC3E}">
        <p14:creationId xmlns:p14="http://schemas.microsoft.com/office/powerpoint/2010/main" val="3370431614"/>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30" y="836712"/>
            <a:ext cx="12144672" cy="1080120"/>
          </a:xfrm>
        </p:spPr>
        <p:txBody>
          <a:bodyPr>
            <a:normAutofit/>
          </a:bodyPr>
          <a:lstStyle/>
          <a:p>
            <a:r>
              <a:rPr lang="en-GB" dirty="0"/>
              <a:t>Unit 2: Portfolio 2  Example – </a:t>
            </a:r>
          </a:p>
        </p:txBody>
      </p:sp>
      <p:pic>
        <p:nvPicPr>
          <p:cNvPr id="4" name="Picture 3">
            <a:extLst>
              <a:ext uri="{FF2B5EF4-FFF2-40B4-BE49-F238E27FC236}">
                <a16:creationId xmlns:a16="http://schemas.microsoft.com/office/drawing/2014/main" id="{B9AFB956-E4F2-4A75-A19C-DF00556A8C27}"/>
              </a:ext>
            </a:extLst>
          </p:cNvPr>
          <p:cNvPicPr>
            <a:picLocks noChangeAspect="1"/>
          </p:cNvPicPr>
          <p:nvPr/>
        </p:nvPicPr>
        <p:blipFill>
          <a:blip r:embed="rId2"/>
          <a:stretch>
            <a:fillRect/>
          </a:stretch>
        </p:blipFill>
        <p:spPr>
          <a:xfrm>
            <a:off x="2027547" y="1700808"/>
            <a:ext cx="8136904" cy="4906988"/>
          </a:xfrm>
          <a:prstGeom prst="rect">
            <a:avLst/>
          </a:prstGeom>
        </p:spPr>
      </p:pic>
      <p:pic>
        <p:nvPicPr>
          <p:cNvPr id="5" name="Picture 4">
            <a:extLst>
              <a:ext uri="{FF2B5EF4-FFF2-40B4-BE49-F238E27FC236}">
                <a16:creationId xmlns:a16="http://schemas.microsoft.com/office/drawing/2014/main" id="{D990D717-FBF6-4A06-8B8B-E578B2A9C948}"/>
              </a:ext>
            </a:extLst>
          </p:cNvPr>
          <p:cNvPicPr>
            <a:picLocks noChangeAspect="1"/>
          </p:cNvPicPr>
          <p:nvPr/>
        </p:nvPicPr>
        <p:blipFill>
          <a:blip r:embed="rId3"/>
          <a:stretch>
            <a:fillRect/>
          </a:stretch>
        </p:blipFill>
        <p:spPr>
          <a:xfrm>
            <a:off x="1624012" y="1933575"/>
            <a:ext cx="8943975" cy="2990850"/>
          </a:xfrm>
          <a:prstGeom prst="rect">
            <a:avLst/>
          </a:prstGeom>
        </p:spPr>
      </p:pic>
    </p:spTree>
    <p:extLst>
      <p:ext uri="{BB962C8B-B14F-4D97-AF65-F5344CB8AC3E}">
        <p14:creationId xmlns:p14="http://schemas.microsoft.com/office/powerpoint/2010/main" val="849153100"/>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Why do BTEC ICT?</a:t>
            </a:r>
          </a:p>
        </p:txBody>
      </p:sp>
      <p:sp>
        <p:nvSpPr>
          <p:cNvPr id="4" name="Content Placeholder 3"/>
          <p:cNvSpPr>
            <a:spLocks noGrp="1"/>
          </p:cNvSpPr>
          <p:nvPr>
            <p:ph idx="1"/>
          </p:nvPr>
        </p:nvSpPr>
        <p:spPr/>
        <p:txBody>
          <a:bodyPr>
            <a:normAutofit/>
          </a:bodyPr>
          <a:lstStyle/>
          <a:p>
            <a:pPr marL="514350" indent="-514350">
              <a:buFont typeface="+mj-lt"/>
              <a:buAutoNum type="arabicPeriod"/>
            </a:pPr>
            <a:r>
              <a:rPr lang="en-GB" dirty="0"/>
              <a:t>BTEC Nationals are widely recognised by industry and higher education as the signature vocational qualification. </a:t>
            </a:r>
          </a:p>
          <a:p>
            <a:pPr marL="514350" indent="-514350">
              <a:buFont typeface="+mj-lt"/>
              <a:buAutoNum type="arabicPeriod"/>
            </a:pPr>
            <a:r>
              <a:rPr lang="en-GB" dirty="0"/>
              <a:t>Progression to:</a:t>
            </a:r>
          </a:p>
          <a:p>
            <a:pPr marL="816102" lvl="1" indent="-514350">
              <a:buFont typeface="+mj-lt"/>
              <a:buAutoNum type="arabicPeriod"/>
            </a:pPr>
            <a:r>
              <a:rPr lang="en-US" dirty="0"/>
              <a:t>academic qualifications, such as GCSE or GCE A Level in ICT or Computing.</a:t>
            </a:r>
          </a:p>
          <a:p>
            <a:pPr marL="816102" lvl="1" indent="-514350">
              <a:buFont typeface="+mj-lt"/>
              <a:buAutoNum type="arabicPeriod"/>
            </a:pPr>
            <a:r>
              <a:rPr lang="en-US" dirty="0"/>
              <a:t>employment within the information technology and/or areas within the creative industries, such as electronic publishing or multimedia production.</a:t>
            </a:r>
            <a:endParaRPr lang="en-GB" dirty="0"/>
          </a:p>
        </p:txBody>
      </p:sp>
    </p:spTree>
    <p:extLst>
      <p:ext uri="{BB962C8B-B14F-4D97-AF65-F5344CB8AC3E}">
        <p14:creationId xmlns:p14="http://schemas.microsoft.com/office/powerpoint/2010/main" val="3480538246"/>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F72BD-FFCC-43B8-81FC-8806DEC12CF8}"/>
              </a:ext>
            </a:extLst>
          </p:cNvPr>
          <p:cNvSpPr>
            <a:spLocks noGrp="1"/>
          </p:cNvSpPr>
          <p:nvPr>
            <p:ph type="title"/>
          </p:nvPr>
        </p:nvSpPr>
        <p:spPr/>
        <p:txBody>
          <a:bodyPr/>
          <a:lstStyle/>
          <a:p>
            <a:r>
              <a:rPr lang="en-GB" dirty="0"/>
              <a:t>Trips!</a:t>
            </a:r>
          </a:p>
        </p:txBody>
      </p:sp>
      <p:pic>
        <p:nvPicPr>
          <p:cNvPr id="4" name="Content Placeholder 3">
            <a:extLst>
              <a:ext uri="{FF2B5EF4-FFF2-40B4-BE49-F238E27FC236}">
                <a16:creationId xmlns:a16="http://schemas.microsoft.com/office/drawing/2014/main" id="{AF154BF9-4243-4E00-A0FE-80A9B53A8B4A}"/>
              </a:ext>
            </a:extLst>
          </p:cNvPr>
          <p:cNvPicPr>
            <a:picLocks noGrp="1" noChangeAspect="1"/>
          </p:cNvPicPr>
          <p:nvPr>
            <p:ph idx="1"/>
          </p:nvPr>
        </p:nvPicPr>
        <p:blipFill>
          <a:blip r:embed="rId2"/>
          <a:stretch>
            <a:fillRect/>
          </a:stretch>
        </p:blipFill>
        <p:spPr>
          <a:xfrm>
            <a:off x="4727848" y="2132856"/>
            <a:ext cx="6460873" cy="4413250"/>
          </a:xfrm>
          <a:prstGeom prst="rect">
            <a:avLst/>
          </a:prstGeom>
        </p:spPr>
      </p:pic>
      <p:pic>
        <p:nvPicPr>
          <p:cNvPr id="5" name="Picture 4">
            <a:extLst>
              <a:ext uri="{FF2B5EF4-FFF2-40B4-BE49-F238E27FC236}">
                <a16:creationId xmlns:a16="http://schemas.microsoft.com/office/drawing/2014/main" id="{219287FC-4D69-481C-BEB9-51E57941D1D6}"/>
              </a:ext>
            </a:extLst>
          </p:cNvPr>
          <p:cNvPicPr>
            <a:picLocks noChangeAspect="1"/>
          </p:cNvPicPr>
          <p:nvPr/>
        </p:nvPicPr>
        <p:blipFill>
          <a:blip r:embed="rId3"/>
          <a:stretch>
            <a:fillRect/>
          </a:stretch>
        </p:blipFill>
        <p:spPr>
          <a:xfrm>
            <a:off x="658732" y="3181172"/>
            <a:ext cx="3352800" cy="1276350"/>
          </a:xfrm>
          <a:prstGeom prst="rect">
            <a:avLst/>
          </a:prstGeom>
        </p:spPr>
      </p:pic>
    </p:spTree>
    <p:extLst>
      <p:ext uri="{BB962C8B-B14F-4D97-AF65-F5344CB8AC3E}">
        <p14:creationId xmlns:p14="http://schemas.microsoft.com/office/powerpoint/2010/main" val="454153637"/>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 would recommend </a:t>
            </a:r>
            <a:r>
              <a:rPr lang="en-GB" dirty="0" err="1"/>
              <a:t>Btec</a:t>
            </a:r>
            <a:r>
              <a:rPr lang="en-GB" dirty="0"/>
              <a:t> IT Level 2 because</a:t>
            </a:r>
          </a:p>
        </p:txBody>
      </p:sp>
      <p:sp>
        <p:nvSpPr>
          <p:cNvPr id="5" name="Content Placeholder 4"/>
          <p:cNvSpPr>
            <a:spLocks noGrp="1"/>
          </p:cNvSpPr>
          <p:nvPr>
            <p:ph idx="1"/>
          </p:nvPr>
        </p:nvSpPr>
        <p:spPr/>
        <p:txBody>
          <a:bodyPr/>
          <a:lstStyle/>
          <a:p>
            <a:r>
              <a:rPr lang="en-GB" dirty="0"/>
              <a:t>More and more jobs are utilising computers in order to increase efficiency of our whole society. A lack of computer understanding is therefore fatal to the millennial job-seeker. Furthermore, computers open up a whole world of mass communication, entertainment, knowledge, mathematics, literature, art and science- Information Technology is a world of wonder that one would be foolish not to consider exploring.</a:t>
            </a:r>
          </a:p>
          <a:p>
            <a:endParaRPr lang="en-GB" dirty="0"/>
          </a:p>
          <a:p>
            <a:r>
              <a:rPr lang="en-GB" dirty="0"/>
              <a:t>Hamish (Y11)</a:t>
            </a:r>
          </a:p>
        </p:txBody>
      </p:sp>
    </p:spTree>
    <p:extLst>
      <p:ext uri="{BB962C8B-B14F-4D97-AF65-F5344CB8AC3E}">
        <p14:creationId xmlns:p14="http://schemas.microsoft.com/office/powerpoint/2010/main" val="1086986306"/>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3D2FF"/>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 would recommend BTEC IT Level 2 because</a:t>
            </a:r>
          </a:p>
        </p:txBody>
      </p:sp>
      <p:sp>
        <p:nvSpPr>
          <p:cNvPr id="5" name="Content Placeholder 4"/>
          <p:cNvSpPr>
            <a:spLocks noGrp="1"/>
          </p:cNvSpPr>
          <p:nvPr>
            <p:ph idx="1"/>
          </p:nvPr>
        </p:nvSpPr>
        <p:spPr/>
        <p:txBody>
          <a:bodyPr/>
          <a:lstStyle/>
          <a:p>
            <a:r>
              <a:rPr lang="en-GB" dirty="0"/>
              <a:t>Most people have a computer(s) in the place where they live and in most jobs there is computer related tasks therefore a base level of skill using them is required</a:t>
            </a:r>
          </a:p>
          <a:p>
            <a:endParaRPr lang="en-GB" dirty="0"/>
          </a:p>
          <a:p>
            <a:r>
              <a:rPr lang="en-GB" dirty="0"/>
              <a:t>Oliver Y11</a:t>
            </a:r>
          </a:p>
        </p:txBody>
      </p:sp>
    </p:spTree>
    <p:extLst>
      <p:ext uri="{BB962C8B-B14F-4D97-AF65-F5344CB8AC3E}">
        <p14:creationId xmlns:p14="http://schemas.microsoft.com/office/powerpoint/2010/main" val="1320102059"/>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heel(1)">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heel(1)">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A8A8A"/>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 would recommend Btec IT Level 2 because</a:t>
            </a:r>
          </a:p>
        </p:txBody>
      </p:sp>
      <p:sp>
        <p:nvSpPr>
          <p:cNvPr id="5" name="Content Placeholder 4"/>
          <p:cNvSpPr>
            <a:spLocks noGrp="1"/>
          </p:cNvSpPr>
          <p:nvPr>
            <p:ph idx="1"/>
          </p:nvPr>
        </p:nvSpPr>
        <p:spPr/>
        <p:txBody>
          <a:bodyPr/>
          <a:lstStyle/>
          <a:p>
            <a:pPr marL="0" indent="0">
              <a:buNone/>
            </a:pPr>
            <a:r>
              <a:rPr lang="en-GB" dirty="0"/>
              <a:t> “I </a:t>
            </a:r>
            <a:r>
              <a:rPr lang="en-US" dirty="0"/>
              <a:t>would recommend Btec IT Level 2 because it helps you gain a wide range of skills such as: how to make a database, Photoshop skills and also things to help you get a job. Such as how make portfolio and how to write a cv.” </a:t>
            </a:r>
          </a:p>
          <a:p>
            <a:pPr marL="0" indent="0">
              <a:buNone/>
            </a:pPr>
            <a:r>
              <a:rPr lang="en-US" dirty="0"/>
              <a:t>“The thing that I most enjoyed was learning how to design an interface myself step-by-step, which can be very useful in my working life.”</a:t>
            </a:r>
          </a:p>
          <a:p>
            <a:pPr marL="0" indent="0">
              <a:buNone/>
            </a:pPr>
            <a:endParaRPr lang="en-US" dirty="0"/>
          </a:p>
          <a:p>
            <a:pPr marL="0" indent="0">
              <a:buNone/>
            </a:pPr>
            <a:r>
              <a:rPr lang="en-US" dirty="0"/>
              <a:t>AidenY11</a:t>
            </a:r>
            <a:endParaRPr lang="en-GB" dirty="0"/>
          </a:p>
        </p:txBody>
      </p:sp>
    </p:spTree>
    <p:extLst>
      <p:ext uri="{BB962C8B-B14F-4D97-AF65-F5344CB8AC3E}">
        <p14:creationId xmlns:p14="http://schemas.microsoft.com/office/powerpoint/2010/main" val="1871192644"/>
      </p:ext>
    </p:extLst>
  </p:cSld>
  <p:clrMapOvr>
    <a:masterClrMapping/>
  </p:clrMapOvr>
  <mc:AlternateContent xmlns:mc="http://schemas.openxmlformats.org/markup-compatibility/2006">
    <mc:Choice xmlns:p14="http://schemas.microsoft.com/office/powerpoint/2010/main" Requires="p14">
      <p:transition spd="slow" p14:dur="1400" advTm="30000">
        <p14:doors dir="vert"/>
      </p:transition>
    </mc:Choice>
    <mc:Fallback>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heel(1)">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heel(1)">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heel(1)">
                                      <p:cBhvr>
                                        <p:cTn id="1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1_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2567</TotalTime>
  <Words>543</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Bahnschrift SemiLight</vt:lpstr>
      <vt:lpstr>Calibri</vt:lpstr>
      <vt:lpstr>Calibri Light</vt:lpstr>
      <vt:lpstr>Franklin Gothic Book</vt:lpstr>
      <vt:lpstr>Wingdings 2</vt:lpstr>
      <vt:lpstr>Technic</vt:lpstr>
      <vt:lpstr>1_Technic</vt:lpstr>
      <vt:lpstr>Office Theme</vt:lpstr>
      <vt:lpstr>BTEC Digital  Information Technology</vt:lpstr>
      <vt:lpstr>General Information</vt:lpstr>
      <vt:lpstr>At a Glance, 120 GLH ..</vt:lpstr>
      <vt:lpstr>Unit 2: Portfolio 2  Example – </vt:lpstr>
      <vt:lpstr>Why do BTEC ICT?</vt:lpstr>
      <vt:lpstr>Trips!</vt:lpstr>
      <vt:lpstr>I would recommend Btec IT Level 2 because</vt:lpstr>
      <vt:lpstr>I would recommend BTEC IT Level 2 because</vt:lpstr>
      <vt:lpstr>I would recommend Btec IT Level 2 because</vt:lpstr>
      <vt:lpstr>I would recommend Btec IT Level 2 because</vt:lpstr>
      <vt:lpstr>I would recommend Btec IT Level 2 because</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Courses on offer to Yr12 2012</dc:title>
  <dc:creator>DXK@abbeyfield.wilts.sch.uk</dc:creator>
  <cp:lastModifiedBy>P Barry</cp:lastModifiedBy>
  <cp:revision>55</cp:revision>
  <cp:lastPrinted>2014-01-08T08:18:28Z</cp:lastPrinted>
  <dcterms:created xsi:type="dcterms:W3CDTF">2011-09-19T16:16:46Z</dcterms:created>
  <dcterms:modified xsi:type="dcterms:W3CDTF">2023-01-11T15:44:19Z</dcterms:modified>
</cp:coreProperties>
</file>