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39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0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00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80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46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0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6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38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5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6E4E5-DBC5-4523-9959-D184EA88F84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F94E1-0509-4D00-8CC0-49217E8B58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4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4893" y="1"/>
            <a:ext cx="5750170" cy="870438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A Level Language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070" y="764930"/>
            <a:ext cx="9140269" cy="795151"/>
          </a:xfrm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en-GB" sz="3200" dirty="0" smtClean="0"/>
              <a:t>Why should you choose an A level in English </a:t>
            </a:r>
            <a:r>
              <a:rPr lang="en-GB" sz="2800" dirty="0" smtClean="0"/>
              <a:t>Language?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846" y="1560081"/>
            <a:ext cx="2576145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Top universities see it as a prestigious and </a:t>
            </a:r>
            <a:r>
              <a:rPr lang="en-GB" b="1" dirty="0" smtClean="0"/>
              <a:t>facilitating</a:t>
            </a:r>
            <a:r>
              <a:rPr lang="en-GB" dirty="0" smtClean="0"/>
              <a:t> qualification.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75846" y="2885014"/>
            <a:ext cx="2875800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dirty="0" smtClean="0"/>
              <a:t>It links well with  all foreign languages, Philosophy, Psychology, History, Art, Law and more…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9651024" y="1622800"/>
            <a:ext cx="2435468" cy="203132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n-GB" dirty="0" smtClean="0"/>
              <a:t>A Level Language gives you transferable skills, such as </a:t>
            </a:r>
            <a:r>
              <a:rPr lang="en-GB" dirty="0"/>
              <a:t>Research </a:t>
            </a:r>
            <a:r>
              <a:rPr lang="en-GB" dirty="0" smtClean="0"/>
              <a:t>skills </a:t>
            </a:r>
            <a:r>
              <a:rPr lang="en-GB" dirty="0"/>
              <a:t>Critical </a:t>
            </a:r>
            <a:r>
              <a:rPr lang="en-GB" dirty="0" smtClean="0"/>
              <a:t>thinking,</a:t>
            </a:r>
            <a:r>
              <a:rPr lang="en-GB" dirty="0"/>
              <a:t> </a:t>
            </a:r>
            <a:r>
              <a:rPr lang="en-GB" dirty="0" smtClean="0"/>
              <a:t>Essay writing, analytical skills, </a:t>
            </a:r>
            <a:r>
              <a:rPr lang="en-GB" dirty="0"/>
              <a:t>Crafting </a:t>
            </a:r>
            <a:r>
              <a:rPr lang="en-GB" dirty="0" smtClean="0"/>
              <a:t>arguments,</a:t>
            </a:r>
            <a:endParaRPr lang="en-GB" dirty="0"/>
          </a:p>
          <a:p>
            <a:pPr fontAlgn="base"/>
            <a:r>
              <a:rPr lang="en-GB" dirty="0" smtClean="0"/>
              <a:t>Communication skills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560062" y="1719064"/>
            <a:ext cx="2435468" cy="369331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It is a gateway for many potential careers, such as </a:t>
            </a:r>
            <a:r>
              <a:rPr lang="en-GB" dirty="0"/>
              <a:t>Journalism of all sorts, the media – television, the film industry. Publishing, Advertising and Marketing, Copywriting,</a:t>
            </a:r>
          </a:p>
          <a:p>
            <a:r>
              <a:rPr lang="en-GB" dirty="0"/>
              <a:t>Law, Business, public sector, education</a:t>
            </a:r>
            <a:r>
              <a:rPr lang="en-GB" dirty="0" smtClean="0"/>
              <a:t>… and anywhere where communication is key.</a:t>
            </a:r>
            <a:endParaRPr lang="en-GB" dirty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658297" y="2281294"/>
            <a:ext cx="2435468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 course is taught by Language specialists, with great enthusiasm and knowledge. We love our subject!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-4617" y="5810430"/>
            <a:ext cx="1219661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dirty="0" smtClean="0"/>
              <a:t>Which qualifications will I need to study English Lang? You will need a 5 in either Literature or Language at GCSE – ideally both!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1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 Level Language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Literature</dc:title>
  <dc:creator>E Hawker</dc:creator>
  <cp:lastModifiedBy>S Jones</cp:lastModifiedBy>
  <cp:revision>8</cp:revision>
  <dcterms:created xsi:type="dcterms:W3CDTF">2020-10-15T11:18:48Z</dcterms:created>
  <dcterms:modified xsi:type="dcterms:W3CDTF">2020-10-15T14:58:37Z</dcterms:modified>
</cp:coreProperties>
</file>