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76"/>
  </p:normalViewPr>
  <p:slideViewPr>
    <p:cSldViewPr snapToGrid="0" snapToObjects="1">
      <p:cViewPr varScale="1">
        <p:scale>
          <a:sx n="115" d="100"/>
          <a:sy n="115" d="100"/>
        </p:scale>
        <p:origin x="3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926F-F847-3D4B-B59D-7A6A81C2A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83755-24E8-2A43-99E0-A2F19AAC8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46673-427A-B74F-9ABB-2EBF55FD9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63BFC-A617-634A-B40F-00F8010D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52B5A-9443-1141-9F86-916E5F6A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0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AEAEE-4E38-5148-A0A7-5EF5454E6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190BF-0C44-7F4D-8405-B282C0187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B6F77-E9A3-D44A-A9C9-5A5A2A9C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AF69F-38B7-3B40-BCF1-84ADEC5E7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12784-FC73-DA4A-9AFD-FB379D09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9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7A1ED-9606-9845-8D4E-6E45B9760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239C4E-3B62-CA48-93AE-BBB8316C7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B80AF-C984-D242-AA05-A99B8CE5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734A8-E9C8-3A49-BCF1-0D15CE35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2B0EE-E5D1-5948-9B8A-79C034C4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9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5188B-7BC4-4F4A-829E-15D02069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A3FD8-3546-034B-94D6-D21BA236A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9D57B-DD9F-C048-8BD4-6B59731E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4B9EF-DB1C-1E49-8F19-E345E9BC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A5E5-4882-2B43-9887-7418182C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9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058B-00AD-C84B-A199-E04DBA8ED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56739-3296-0A4F-8C6A-7831CA118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A9D1C-756B-D344-8A87-4E3FC1AB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9D6D7-1184-634D-A0DA-59D9BCD7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DA558-76A9-3547-A45E-D8070A47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7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EA1C-32E9-554D-AF51-33FDEFFBC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63FEA-CF54-1143-9CE8-D084993F8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0C75E-DE66-574B-B6E3-E151B7BA5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A9B74-AF74-1B46-91A2-544E22BE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63902-C1E2-B94A-BBB0-F279BCB3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D9409-9CFB-6E47-8E51-47CF33DB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3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BD45-22DF-C045-88DF-D29F6F497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DF7AC-1AC3-B846-A9EE-F580B1EC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89570-7771-7F47-8906-9DF75475A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0037F2-0C7D-8547-8FFB-337CC6060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93C1E-CF25-134B-9077-CB30EEE04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4B7929-69B5-F44C-A67D-508373A5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7FA38-C83A-D14F-84B5-B40377E1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2A2F9-2B06-F743-B36E-0D3A1005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D18B-93EB-3D44-B5E2-03267D7D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1E92A0-E3A5-1E40-9DE7-26FC45B67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79628-BFF7-2A49-9A17-F09E5D93B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D4C31-2EEF-4C48-BDD3-C62310CD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5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78DE2F-660A-5A48-8428-BD921475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C965FC-7C59-5E4A-9BC9-71BA179C0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44C64-F25E-9146-8F9C-720CE904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8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9B787-84C8-C94D-BC6C-E2170A6B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7F42-253A-D54E-9C80-FC1F231E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018A6-5FB3-CB4D-B65D-24A667777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BB851-A5BC-0841-992C-769E4253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C31F9-8F49-B948-BB96-BBA5B16C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DC8FB-83E7-BB4E-88DF-12A88C24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2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5840-AF98-944E-B2C0-7C84DB1A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468BAB-2579-824C-BEB2-5CEB5B39F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401D9-A875-8941-964A-89F2BF63D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6A492-67F1-4848-83E2-3B23FE3F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2243D-8798-1342-9C95-737D69EE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FAC44-4038-9142-97D3-0BCCD321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2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649369-9EF4-724B-AF7A-2B079D2E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20D81-618D-EA47-B4B6-A19F10F3A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C64F-6C46-0D4D-821C-218A7B4B8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ABD9E-5B9A-DD4C-BED2-87C00AA54E9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647CE-EB58-8B46-9C1E-E477FD28D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76706-6B97-B04C-ACC8-43C20876B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238-5D42-654B-892E-C515ACAF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5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A92A-0C8E-8248-BCD9-9CEBD4A75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675"/>
            <a:ext cx="9144000" cy="1006475"/>
          </a:xfrm>
        </p:spPr>
        <p:txBody>
          <a:bodyPr/>
          <a:lstStyle/>
          <a:p>
            <a:r>
              <a:rPr lang="en-US" b="1" dirty="0">
                <a:latin typeface="Bangla Sangam MN" panose="02000000000000000000" pitchFamily="2" charset="0"/>
                <a:cs typeface="Bangla Sangam MN" panose="02000000000000000000" pitchFamily="2" charset="0"/>
              </a:rPr>
              <a:t>A LEVEL SOCIOLOGY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3BD73-832A-1749-A5D2-D41DD619A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4311" y="1293808"/>
            <a:ext cx="5777486" cy="2303184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sz="4000" u="sng" dirty="0"/>
              <a:t>WHAT DO WE STUDY ?</a:t>
            </a:r>
          </a:p>
          <a:p>
            <a:r>
              <a:rPr lang="en-US" sz="2900" dirty="0">
                <a:highlight>
                  <a:srgbClr val="FFFF00"/>
                </a:highlight>
              </a:rPr>
              <a:t>YEAR 12 – SOCIALISATION, CULTURE AND IDENTITY</a:t>
            </a:r>
          </a:p>
          <a:p>
            <a:r>
              <a:rPr lang="en-US" sz="2900" dirty="0">
                <a:highlight>
                  <a:srgbClr val="FFFF00"/>
                </a:highlight>
              </a:rPr>
              <a:t>FAMILIES AND RELATIONSHIPS</a:t>
            </a:r>
          </a:p>
          <a:p>
            <a:r>
              <a:rPr lang="en-US" sz="2900" dirty="0">
                <a:highlight>
                  <a:srgbClr val="FFFF00"/>
                </a:highlight>
              </a:rPr>
              <a:t>RESEARCH METHODS AND SOCIAL INEQUALITIES</a:t>
            </a:r>
          </a:p>
          <a:p>
            <a:r>
              <a:rPr lang="en-US" sz="2900" dirty="0">
                <a:highlight>
                  <a:srgbClr val="FF00FF"/>
                </a:highlight>
              </a:rPr>
              <a:t>YEAR 13 – GLOBALISATION AND THE DIGITAL SOCIAL WORLD</a:t>
            </a:r>
          </a:p>
          <a:p>
            <a:r>
              <a:rPr lang="en-US" sz="2900" dirty="0">
                <a:highlight>
                  <a:srgbClr val="FF00FF"/>
                </a:highlight>
              </a:rPr>
              <a:t>CRIME AND DEVIANCE </a:t>
            </a:r>
          </a:p>
        </p:txBody>
      </p:sp>
      <p:pic>
        <p:nvPicPr>
          <p:cNvPr id="1026" name="Picture 2" descr="Oxford, Cambridge and RSA Examinations - Wikipedia">
            <a:extLst>
              <a:ext uri="{FF2B5EF4-FFF2-40B4-BE49-F238E27FC236}">
                <a16:creationId xmlns:a16="http://schemas.microsoft.com/office/drawing/2014/main" id="{6408BFD5-DCD5-434D-91A6-F6E32E859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073" y="4142829"/>
            <a:ext cx="2095117" cy="85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6-point Star 3">
            <a:extLst>
              <a:ext uri="{FF2B5EF4-FFF2-40B4-BE49-F238E27FC236}">
                <a16:creationId xmlns:a16="http://schemas.microsoft.com/office/drawing/2014/main" id="{01E93D03-F443-FC4F-9B24-C713011EE3FE}"/>
              </a:ext>
            </a:extLst>
          </p:cNvPr>
          <p:cNvSpPr/>
          <p:nvPr/>
        </p:nvSpPr>
        <p:spPr>
          <a:xfrm>
            <a:off x="128388" y="162758"/>
            <a:ext cx="3198706" cy="3527893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16F8E-7A1E-2F43-9857-5044E39A99C4}"/>
              </a:ext>
            </a:extLst>
          </p:cNvPr>
          <p:cNvSpPr txBox="1"/>
          <p:nvPr/>
        </p:nvSpPr>
        <p:spPr>
          <a:xfrm>
            <a:off x="616325" y="1058862"/>
            <a:ext cx="23245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  <a:ea typeface="Ayuthaya" pitchFamily="2" charset="-34"/>
                <a:cs typeface="Ayuthaya" pitchFamily="2" charset="-34"/>
              </a:rPr>
              <a:t>SOCIOLOGY HELPS ME TO UNDERSTAND THE WORLD AROUND ME AND PROVIDES EXPLANATIONS FOR HOW SOCIETY WORKS THE WAY IT DOES.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33835-6BEA-5F45-94DF-665C2017E78B}"/>
              </a:ext>
            </a:extLst>
          </p:cNvPr>
          <p:cNvSpPr txBox="1"/>
          <p:nvPr/>
        </p:nvSpPr>
        <p:spPr>
          <a:xfrm>
            <a:off x="1351924" y="2788105"/>
            <a:ext cx="1134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YEAR 13 STUDENT</a:t>
            </a:r>
          </a:p>
        </p:txBody>
      </p:sp>
      <p:sp>
        <p:nvSpPr>
          <p:cNvPr id="7" name="6-point Star 6">
            <a:extLst>
              <a:ext uri="{FF2B5EF4-FFF2-40B4-BE49-F238E27FC236}">
                <a16:creationId xmlns:a16="http://schemas.microsoft.com/office/drawing/2014/main" id="{5FEB1042-4813-BD45-8F8B-EA3B9B634097}"/>
              </a:ext>
            </a:extLst>
          </p:cNvPr>
          <p:cNvSpPr/>
          <p:nvPr/>
        </p:nvSpPr>
        <p:spPr>
          <a:xfrm>
            <a:off x="9011797" y="162758"/>
            <a:ext cx="2961701" cy="334231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FIND THE TOPICS WE STUDY RELEVANT, RELATABLE AND INTERESTING.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B1D224-0AE5-BD4D-938B-2BBD10B24DE2}"/>
              </a:ext>
            </a:extLst>
          </p:cNvPr>
          <p:cNvSpPr txBox="1"/>
          <p:nvPr/>
        </p:nvSpPr>
        <p:spPr>
          <a:xfrm>
            <a:off x="10104997" y="2457108"/>
            <a:ext cx="92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YEAR 12 STUDENT</a:t>
            </a:r>
          </a:p>
        </p:txBody>
      </p:sp>
      <p:pic>
        <p:nvPicPr>
          <p:cNvPr id="11" name="Picture 4" descr="Family And Relationships - The Laws Of Attraction">
            <a:extLst>
              <a:ext uri="{FF2B5EF4-FFF2-40B4-BE49-F238E27FC236}">
                <a16:creationId xmlns:a16="http://schemas.microsoft.com/office/drawing/2014/main" id="{9612F4BC-ED93-DE4F-8903-4A324CE1C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313" y="3536349"/>
            <a:ext cx="1362781" cy="165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oretical approaches to socialisation, culture and identity. Flashcards |  Quizlet">
            <a:extLst>
              <a:ext uri="{FF2B5EF4-FFF2-40B4-BE49-F238E27FC236}">
                <a16:creationId xmlns:a16="http://schemas.microsoft.com/office/drawing/2014/main" id="{0E475CB6-9D04-1646-B28D-23428A829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4"/>
          <a:stretch/>
        </p:blipFill>
        <p:spPr bwMode="auto">
          <a:xfrm>
            <a:off x="25540" y="2980328"/>
            <a:ext cx="1260533" cy="18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w To Write An Essay On My Cultural Identity – Navigation menu">
            <a:extLst>
              <a:ext uri="{FF2B5EF4-FFF2-40B4-BE49-F238E27FC236}">
                <a16:creationId xmlns:a16="http://schemas.microsoft.com/office/drawing/2014/main" id="{D679E91F-AC32-FB47-A27A-09BBC50B7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647" y="5323988"/>
            <a:ext cx="2461353" cy="153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ocial Inequality essay">
            <a:extLst>
              <a:ext uri="{FF2B5EF4-FFF2-40B4-BE49-F238E27FC236}">
                <a16:creationId xmlns:a16="http://schemas.microsoft.com/office/drawing/2014/main" id="{A35284EA-0FD8-3C47-8DBD-67EC9588A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3795"/>
            <a:ext cx="2095117" cy="139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eviance and Crime: How Sociologists Study Them">
            <a:extLst>
              <a:ext uri="{FF2B5EF4-FFF2-40B4-BE49-F238E27FC236}">
                <a16:creationId xmlns:a16="http://schemas.microsoft.com/office/drawing/2014/main" id="{B554DF4E-3D6E-FE4D-ADF1-2D4778EA6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625" y="5479642"/>
            <a:ext cx="2461353" cy="137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t Benedict's Catholic School - Careers using Maths, English, Science...">
            <a:extLst>
              <a:ext uri="{FF2B5EF4-FFF2-40B4-BE49-F238E27FC236}">
                <a16:creationId xmlns:a16="http://schemas.microsoft.com/office/drawing/2014/main" id="{5BBD9A0F-4599-B845-92A1-E3AED79E8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9" t="19764" r="4609"/>
          <a:stretch/>
        </p:blipFill>
        <p:spPr bwMode="auto">
          <a:xfrm>
            <a:off x="3636633" y="4241494"/>
            <a:ext cx="4021157" cy="261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4E5AA9F-BAE0-9E48-9D64-8E1DEF69E150}"/>
              </a:ext>
            </a:extLst>
          </p:cNvPr>
          <p:cNvSpPr txBox="1"/>
          <p:nvPr/>
        </p:nvSpPr>
        <p:spPr>
          <a:xfrm>
            <a:off x="7499239" y="3256390"/>
            <a:ext cx="2731337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ENTRY REQUIREMENTS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GRADE 4 IN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AN ENQUIRING MIND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INTERPRET DATA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EXTENDED WRITING SKILLS</a:t>
            </a:r>
          </a:p>
        </p:txBody>
      </p:sp>
    </p:spTree>
    <p:extLst>
      <p:ext uri="{BB962C8B-B14F-4D97-AF65-F5344CB8AC3E}">
        <p14:creationId xmlns:p14="http://schemas.microsoft.com/office/powerpoint/2010/main" val="308151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Ayuthaya</vt:lpstr>
      <vt:lpstr>Bangla Sangam MN</vt:lpstr>
      <vt:lpstr>Calibri</vt:lpstr>
      <vt:lpstr>Calibri Light</vt:lpstr>
      <vt:lpstr>Office Theme</vt:lpstr>
      <vt:lpstr>A LEVEL SOCIOLOGY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SOCIOLOGY</dc:title>
  <dc:creator>Lidia Farquharson</dc:creator>
  <cp:lastModifiedBy>S Jones</cp:lastModifiedBy>
  <cp:revision>5</cp:revision>
  <dcterms:created xsi:type="dcterms:W3CDTF">2020-10-15T21:39:41Z</dcterms:created>
  <dcterms:modified xsi:type="dcterms:W3CDTF">2020-10-16T06:05:26Z</dcterms:modified>
</cp:coreProperties>
</file>