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7" r:id="rId3"/>
    <p:sldId id="260" r:id="rId4"/>
    <p:sldId id="272" r:id="rId5"/>
    <p:sldId id="261" r:id="rId6"/>
    <p:sldId id="277" r:id="rId7"/>
    <p:sldId id="278" r:id="rId8"/>
    <p:sldId id="279" r:id="rId9"/>
    <p:sldId id="262" r:id="rId10"/>
    <p:sldId id="271" r:id="rId11"/>
    <p:sldId id="263" r:id="rId12"/>
    <p:sldId id="270" r:id="rId13"/>
    <p:sldId id="274" r:id="rId14"/>
    <p:sldId id="258" r:id="rId15"/>
    <p:sldId id="275" r:id="rId16"/>
    <p:sldId id="264" r:id="rId17"/>
    <p:sldId id="265" r:id="rId18"/>
    <p:sldId id="259"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8DDC3-9AB3-410C-B77E-624C27454E12}" v="112" dt="2022-01-30T21:35:39.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4" d="100"/>
          <a:sy n="114" d="100"/>
        </p:scale>
        <p:origin x="15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 Powell" userId="73020c2d-d70f-4459-9a6b-10c051a852ba" providerId="ADAL" clId="{6798DDC3-9AB3-410C-B77E-624C27454E12}"/>
    <pc:docChg chg="custSel addSld delSld modSld sldOrd">
      <pc:chgData name="Jacq Powell" userId="73020c2d-d70f-4459-9a6b-10c051a852ba" providerId="ADAL" clId="{6798DDC3-9AB3-410C-B77E-624C27454E12}" dt="2022-01-30T21:35:39.856" v="573"/>
      <pc:docMkLst>
        <pc:docMk/>
      </pc:docMkLst>
      <pc:sldChg chg="addSp modSp mod">
        <pc:chgData name="Jacq Powell" userId="73020c2d-d70f-4459-9a6b-10c051a852ba" providerId="ADAL" clId="{6798DDC3-9AB3-410C-B77E-624C27454E12}" dt="2022-01-30T21:35:39.856" v="573"/>
        <pc:sldMkLst>
          <pc:docMk/>
          <pc:sldMk cId="0" sldId="257"/>
        </pc:sldMkLst>
        <pc:spChg chg="mod">
          <ac:chgData name="Jacq Powell" userId="73020c2d-d70f-4459-9a6b-10c051a852ba" providerId="ADAL" clId="{6798DDC3-9AB3-410C-B77E-624C27454E12}" dt="2022-01-30T20:17:23.672" v="10" actId="688"/>
          <ac:spMkLst>
            <pc:docMk/>
            <pc:sldMk cId="0" sldId="257"/>
            <ac:spMk id="56" creationId="{00000000-0000-0000-0000-000000000000}"/>
          </ac:spMkLst>
        </pc:spChg>
        <pc:picChg chg="add mod">
          <ac:chgData name="Jacq Powell" userId="73020c2d-d70f-4459-9a6b-10c051a852ba" providerId="ADAL" clId="{6798DDC3-9AB3-410C-B77E-624C27454E12}" dt="2022-01-30T21:35:39.856" v="573"/>
          <ac:picMkLst>
            <pc:docMk/>
            <pc:sldMk cId="0" sldId="257"/>
            <ac:picMk id="2" creationId="{49BB9159-69C2-405A-9847-0FC65B771165}"/>
          </ac:picMkLst>
        </pc:picChg>
      </pc:sldChg>
      <pc:sldChg chg="addSp modSp add mod">
        <pc:chgData name="Jacq Powell" userId="73020c2d-d70f-4459-9a6b-10c051a852ba" providerId="ADAL" clId="{6798DDC3-9AB3-410C-B77E-624C27454E12}" dt="2022-01-30T21:35:39.856" v="573"/>
        <pc:sldMkLst>
          <pc:docMk/>
          <pc:sldMk cId="3909616017" sldId="258"/>
        </pc:sldMkLst>
        <pc:spChg chg="mod">
          <ac:chgData name="Jacq Powell" userId="73020c2d-d70f-4459-9a6b-10c051a852ba" providerId="ADAL" clId="{6798DDC3-9AB3-410C-B77E-624C27454E12}" dt="2022-01-30T20:49:25.237" v="205" actId="14100"/>
          <ac:spMkLst>
            <pc:docMk/>
            <pc:sldMk cId="3909616017" sldId="258"/>
            <ac:spMk id="2" creationId="{42F74FA0-EE51-466F-9E90-27EBC21C03B9}"/>
          </ac:spMkLst>
        </pc:spChg>
        <pc:spChg chg="mod">
          <ac:chgData name="Jacq Powell" userId="73020c2d-d70f-4459-9a6b-10c051a852ba" providerId="ADAL" clId="{6798DDC3-9AB3-410C-B77E-624C27454E12}" dt="2022-01-30T20:47:56.247" v="191" actId="13822"/>
          <ac:spMkLst>
            <pc:docMk/>
            <pc:sldMk cId="3909616017" sldId="258"/>
            <ac:spMk id="4" creationId="{93B7DB0C-27A9-4D33-879B-412E8688A2A7}"/>
          </ac:spMkLst>
        </pc:spChg>
        <pc:picChg chg="add mod">
          <ac:chgData name="Jacq Powell" userId="73020c2d-d70f-4459-9a6b-10c051a852ba" providerId="ADAL" clId="{6798DDC3-9AB3-410C-B77E-624C27454E12}" dt="2022-01-30T21:35:39.856" v="573"/>
          <ac:picMkLst>
            <pc:docMk/>
            <pc:sldMk cId="3909616017" sldId="258"/>
            <ac:picMk id="3" creationId="{AEECEBC0-B477-4C71-BA91-A2D59CFAA259}"/>
          </ac:picMkLst>
        </pc:picChg>
        <pc:picChg chg="mod">
          <ac:chgData name="Jacq Powell" userId="73020c2d-d70f-4459-9a6b-10c051a852ba" providerId="ADAL" clId="{6798DDC3-9AB3-410C-B77E-624C27454E12}" dt="2022-01-30T20:47:36.061" v="186" actId="14100"/>
          <ac:picMkLst>
            <pc:docMk/>
            <pc:sldMk cId="3909616017" sldId="258"/>
            <ac:picMk id="2050" creationId="{24036D9D-F3C4-4502-8533-CDD6B4663C4C}"/>
          </ac:picMkLst>
        </pc:picChg>
        <pc:picChg chg="mod">
          <ac:chgData name="Jacq Powell" userId="73020c2d-d70f-4459-9a6b-10c051a852ba" providerId="ADAL" clId="{6798DDC3-9AB3-410C-B77E-624C27454E12}" dt="2022-01-30T20:47:32.012" v="185" actId="14100"/>
          <ac:picMkLst>
            <pc:docMk/>
            <pc:sldMk cId="3909616017" sldId="258"/>
            <ac:picMk id="2052" creationId="{6827D1BE-2235-4DBC-96DD-4FF270476FE5}"/>
          </ac:picMkLst>
        </pc:picChg>
        <pc:picChg chg="mod">
          <ac:chgData name="Jacq Powell" userId="73020c2d-d70f-4459-9a6b-10c051a852ba" providerId="ADAL" clId="{6798DDC3-9AB3-410C-B77E-624C27454E12}" dt="2022-01-30T20:47:28.669" v="184" actId="14100"/>
          <ac:picMkLst>
            <pc:docMk/>
            <pc:sldMk cId="3909616017" sldId="258"/>
            <ac:picMk id="2054" creationId="{0F945E5E-9FA6-401B-8A74-B2F4E4A3A4EE}"/>
          </ac:picMkLst>
        </pc:picChg>
        <pc:picChg chg="mod">
          <ac:chgData name="Jacq Powell" userId="73020c2d-d70f-4459-9a6b-10c051a852ba" providerId="ADAL" clId="{6798DDC3-9AB3-410C-B77E-624C27454E12}" dt="2022-01-30T20:47:47.516" v="189" actId="14100"/>
          <ac:picMkLst>
            <pc:docMk/>
            <pc:sldMk cId="3909616017" sldId="258"/>
            <ac:picMk id="2056" creationId="{E60CB9FA-CFD2-4E32-9BF6-73F055674B1D}"/>
          </ac:picMkLst>
        </pc:picChg>
      </pc:sldChg>
      <pc:sldChg chg="addSp modSp add mod">
        <pc:chgData name="Jacq Powell" userId="73020c2d-d70f-4459-9a6b-10c051a852ba" providerId="ADAL" clId="{6798DDC3-9AB3-410C-B77E-624C27454E12}" dt="2022-01-30T21:35:39.856" v="573"/>
        <pc:sldMkLst>
          <pc:docMk/>
          <pc:sldMk cId="3705878405" sldId="259"/>
        </pc:sldMkLst>
        <pc:spChg chg="mod ord">
          <ac:chgData name="Jacq Powell" userId="73020c2d-d70f-4459-9a6b-10c051a852ba" providerId="ADAL" clId="{6798DDC3-9AB3-410C-B77E-624C27454E12}" dt="2022-01-30T20:51:56.546" v="294" actId="167"/>
          <ac:spMkLst>
            <pc:docMk/>
            <pc:sldMk cId="3705878405" sldId="259"/>
            <ac:spMk id="2" creationId="{325DF856-38FC-401D-B4C1-296F35E5AC50}"/>
          </ac:spMkLst>
        </pc:spChg>
        <pc:spChg chg="mod ord">
          <ac:chgData name="Jacq Powell" userId="73020c2d-d70f-4459-9a6b-10c051a852ba" providerId="ADAL" clId="{6798DDC3-9AB3-410C-B77E-624C27454E12}" dt="2022-01-30T20:51:50.405" v="292" actId="167"/>
          <ac:spMkLst>
            <pc:docMk/>
            <pc:sldMk cId="3705878405" sldId="259"/>
            <ac:spMk id="3" creationId="{43F3842E-39B4-4153-B09F-9C48F21AF91A}"/>
          </ac:spMkLst>
        </pc:spChg>
        <pc:spChg chg="mod">
          <ac:chgData name="Jacq Powell" userId="73020c2d-d70f-4459-9a6b-10c051a852ba" providerId="ADAL" clId="{6798DDC3-9AB3-410C-B77E-624C27454E12}" dt="2022-01-30T20:51:07.461" v="238" actId="1076"/>
          <ac:spMkLst>
            <pc:docMk/>
            <pc:sldMk cId="3705878405" sldId="259"/>
            <ac:spMk id="4" creationId="{EF9227DF-DBCB-4AE2-AA13-F56629672D02}"/>
          </ac:spMkLst>
        </pc:spChg>
        <pc:picChg chg="add mod">
          <ac:chgData name="Jacq Powell" userId="73020c2d-d70f-4459-9a6b-10c051a852ba" providerId="ADAL" clId="{6798DDC3-9AB3-410C-B77E-624C27454E12}" dt="2022-01-30T21:35:39.856" v="573"/>
          <ac:picMkLst>
            <pc:docMk/>
            <pc:sldMk cId="3705878405" sldId="259"/>
            <ac:picMk id="5" creationId="{E301B28F-BBBC-4E2E-AD0E-1CBD8C7F48D7}"/>
          </ac:picMkLst>
        </pc:picChg>
        <pc:picChg chg="mod">
          <ac:chgData name="Jacq Powell" userId="73020c2d-d70f-4459-9a6b-10c051a852ba" providerId="ADAL" clId="{6798DDC3-9AB3-410C-B77E-624C27454E12}" dt="2022-01-30T20:51:04.446" v="237" actId="1076"/>
          <ac:picMkLst>
            <pc:docMk/>
            <pc:sldMk cId="3705878405" sldId="259"/>
            <ac:picMk id="6" creationId="{4CA5CF33-0A10-4B08-B4B4-B3CB0812D362}"/>
          </ac:picMkLst>
        </pc:picChg>
        <pc:picChg chg="mod">
          <ac:chgData name="Jacq Powell" userId="73020c2d-d70f-4459-9a6b-10c051a852ba" providerId="ADAL" clId="{6798DDC3-9AB3-410C-B77E-624C27454E12}" dt="2022-01-30T20:51:02.214" v="236" actId="1076"/>
          <ac:picMkLst>
            <pc:docMk/>
            <pc:sldMk cId="3705878405" sldId="259"/>
            <ac:picMk id="6146" creationId="{7E9594FB-FFA5-4F0B-A07C-B0015ACC3A52}"/>
          </ac:picMkLst>
        </pc:picChg>
      </pc:sldChg>
      <pc:sldChg chg="addSp modSp">
        <pc:chgData name="Jacq Powell" userId="73020c2d-d70f-4459-9a6b-10c051a852ba" providerId="ADAL" clId="{6798DDC3-9AB3-410C-B77E-624C27454E12}" dt="2022-01-30T21:35:39.856" v="573"/>
        <pc:sldMkLst>
          <pc:docMk/>
          <pc:sldMk cId="0" sldId="260"/>
        </pc:sldMkLst>
        <pc:picChg chg="add mod">
          <ac:chgData name="Jacq Powell" userId="73020c2d-d70f-4459-9a6b-10c051a852ba" providerId="ADAL" clId="{6798DDC3-9AB3-410C-B77E-624C27454E12}" dt="2022-01-30T21:35:39.856" v="573"/>
          <ac:picMkLst>
            <pc:docMk/>
            <pc:sldMk cId="0" sldId="260"/>
            <ac:picMk id="3" creationId="{9E14A688-FD00-43C3-972B-36A819FC054C}"/>
          </ac:picMkLst>
        </pc:picChg>
      </pc:sldChg>
      <pc:sldChg chg="addSp modSp">
        <pc:chgData name="Jacq Powell" userId="73020c2d-d70f-4459-9a6b-10c051a852ba" providerId="ADAL" clId="{6798DDC3-9AB3-410C-B77E-624C27454E12}" dt="2022-01-30T21:35:39.856" v="573"/>
        <pc:sldMkLst>
          <pc:docMk/>
          <pc:sldMk cId="238873852" sldId="261"/>
        </pc:sldMkLst>
        <pc:picChg chg="add mod">
          <ac:chgData name="Jacq Powell" userId="73020c2d-d70f-4459-9a6b-10c051a852ba" providerId="ADAL" clId="{6798DDC3-9AB3-410C-B77E-624C27454E12}" dt="2022-01-30T21:35:39.856" v="573"/>
          <ac:picMkLst>
            <pc:docMk/>
            <pc:sldMk cId="238873852" sldId="261"/>
            <ac:picMk id="11" creationId="{A0CFD5AB-1E68-4CF5-A9AA-AC8948D5E7E0}"/>
          </ac:picMkLst>
        </pc:picChg>
      </pc:sldChg>
      <pc:sldChg chg="addSp delSp modSp mod modAnim">
        <pc:chgData name="Jacq Powell" userId="73020c2d-d70f-4459-9a6b-10c051a852ba" providerId="ADAL" clId="{6798DDC3-9AB3-410C-B77E-624C27454E12}" dt="2022-01-30T21:35:39.856" v="573"/>
        <pc:sldMkLst>
          <pc:docMk/>
          <pc:sldMk cId="3460337767" sldId="262"/>
        </pc:sldMkLst>
        <pc:spChg chg="del">
          <ac:chgData name="Jacq Powell" userId="73020c2d-d70f-4459-9a6b-10c051a852ba" providerId="ADAL" clId="{6798DDC3-9AB3-410C-B77E-624C27454E12}" dt="2022-01-30T20:20:29.921" v="12" actId="478"/>
          <ac:spMkLst>
            <pc:docMk/>
            <pc:sldMk cId="3460337767" sldId="262"/>
            <ac:spMk id="3" creationId="{38961F6F-B7E8-4F52-BBEE-CD7C1338422D}"/>
          </ac:spMkLst>
        </pc:spChg>
        <pc:spChg chg="del">
          <ac:chgData name="Jacq Powell" userId="73020c2d-d70f-4459-9a6b-10c051a852ba" providerId="ADAL" clId="{6798DDC3-9AB3-410C-B77E-624C27454E12}" dt="2022-01-30T20:20:32.641" v="14" actId="478"/>
          <ac:spMkLst>
            <pc:docMk/>
            <pc:sldMk cId="3460337767" sldId="262"/>
            <ac:spMk id="4" creationId="{93DD1B95-EC13-48B9-8292-309AFEF3BF93}"/>
          </ac:spMkLst>
        </pc:spChg>
        <pc:spChg chg="del">
          <ac:chgData name="Jacq Powell" userId="73020c2d-d70f-4459-9a6b-10c051a852ba" providerId="ADAL" clId="{6798DDC3-9AB3-410C-B77E-624C27454E12}" dt="2022-01-30T20:20:35.412" v="17" actId="478"/>
          <ac:spMkLst>
            <pc:docMk/>
            <pc:sldMk cId="3460337767" sldId="262"/>
            <ac:spMk id="7" creationId="{DCB3D4DA-FF44-42D5-82FC-E466D11BA1CD}"/>
          </ac:spMkLst>
        </pc:spChg>
        <pc:spChg chg="del">
          <ac:chgData name="Jacq Powell" userId="73020c2d-d70f-4459-9a6b-10c051a852ba" providerId="ADAL" clId="{6798DDC3-9AB3-410C-B77E-624C27454E12}" dt="2022-01-30T20:20:33.328" v="15" actId="478"/>
          <ac:spMkLst>
            <pc:docMk/>
            <pc:sldMk cId="3460337767" sldId="262"/>
            <ac:spMk id="8" creationId="{89E84EDB-B646-43ED-95C0-FA602D440A13}"/>
          </ac:spMkLst>
        </pc:spChg>
        <pc:spChg chg="add del mod">
          <ac:chgData name="Jacq Powell" userId="73020c2d-d70f-4459-9a6b-10c051a852ba" providerId="ADAL" clId="{6798DDC3-9AB3-410C-B77E-624C27454E12}" dt="2022-01-30T20:21:16.473" v="20" actId="478"/>
          <ac:spMkLst>
            <pc:docMk/>
            <pc:sldMk cId="3460337767" sldId="262"/>
            <ac:spMk id="10" creationId="{FDE0A21E-2622-407D-8ADA-22F9D3CC1F7C}"/>
          </ac:spMkLst>
        </pc:spChg>
        <pc:spChg chg="add mod">
          <ac:chgData name="Jacq Powell" userId="73020c2d-d70f-4459-9a6b-10c051a852ba" providerId="ADAL" clId="{6798DDC3-9AB3-410C-B77E-624C27454E12}" dt="2022-01-30T20:21:40.975" v="21" actId="207"/>
          <ac:spMkLst>
            <pc:docMk/>
            <pc:sldMk cId="3460337767" sldId="262"/>
            <ac:spMk id="11" creationId="{9B622ECF-3DE5-4227-B9B9-4F5475106422}"/>
          </ac:spMkLst>
        </pc:spChg>
        <pc:spChg chg="add mod">
          <ac:chgData name="Jacq Powell" userId="73020c2d-d70f-4459-9a6b-10c051a852ba" providerId="ADAL" clId="{6798DDC3-9AB3-410C-B77E-624C27454E12}" dt="2022-01-30T20:21:43.563" v="22" actId="207"/>
          <ac:spMkLst>
            <pc:docMk/>
            <pc:sldMk cId="3460337767" sldId="262"/>
            <ac:spMk id="12" creationId="{63A0768F-92B9-427E-AE17-88710C040E5E}"/>
          </ac:spMkLst>
        </pc:spChg>
        <pc:spChg chg="add mod">
          <ac:chgData name="Jacq Powell" userId="73020c2d-d70f-4459-9a6b-10c051a852ba" providerId="ADAL" clId="{6798DDC3-9AB3-410C-B77E-624C27454E12}" dt="2022-01-30T20:21:46.233" v="23" actId="207"/>
          <ac:spMkLst>
            <pc:docMk/>
            <pc:sldMk cId="3460337767" sldId="262"/>
            <ac:spMk id="13" creationId="{308FCAB8-C749-451A-9CF8-3F02A11B8BAE}"/>
          </ac:spMkLst>
        </pc:spChg>
        <pc:spChg chg="add mod">
          <ac:chgData name="Jacq Powell" userId="73020c2d-d70f-4459-9a6b-10c051a852ba" providerId="ADAL" clId="{6798DDC3-9AB3-410C-B77E-624C27454E12}" dt="2022-01-30T20:22:03.937" v="26" actId="207"/>
          <ac:spMkLst>
            <pc:docMk/>
            <pc:sldMk cId="3460337767" sldId="262"/>
            <ac:spMk id="17" creationId="{091DF03E-C2B7-48BB-B8B9-5B5336CB0FDE}"/>
          </ac:spMkLst>
        </pc:spChg>
        <pc:spChg chg="add mod">
          <ac:chgData name="Jacq Powell" userId="73020c2d-d70f-4459-9a6b-10c051a852ba" providerId="ADAL" clId="{6798DDC3-9AB3-410C-B77E-624C27454E12}" dt="2022-01-30T20:22:13.593" v="30" actId="207"/>
          <ac:spMkLst>
            <pc:docMk/>
            <pc:sldMk cId="3460337767" sldId="262"/>
            <ac:spMk id="18" creationId="{BCE8F77D-B8F1-4982-A5E0-D37E0172285D}"/>
          </ac:spMkLst>
        </pc:spChg>
        <pc:spChg chg="add mod">
          <ac:chgData name="Jacq Powell" userId="73020c2d-d70f-4459-9a6b-10c051a852ba" providerId="ADAL" clId="{6798DDC3-9AB3-410C-B77E-624C27454E12}" dt="2022-01-30T20:26:19.744" v="53" actId="14100"/>
          <ac:spMkLst>
            <pc:docMk/>
            <pc:sldMk cId="3460337767" sldId="262"/>
            <ac:spMk id="19" creationId="{804CB4A1-5299-4912-AC21-F6697B03AB6C}"/>
          </ac:spMkLst>
        </pc:spChg>
        <pc:picChg chg="add mod">
          <ac:chgData name="Jacq Powell" userId="73020c2d-d70f-4459-9a6b-10c051a852ba" providerId="ADAL" clId="{6798DDC3-9AB3-410C-B77E-624C27454E12}" dt="2022-01-30T21:35:39.856" v="573"/>
          <ac:picMkLst>
            <pc:docMk/>
            <pc:sldMk cId="3460337767" sldId="262"/>
            <ac:picMk id="25" creationId="{CEB48838-0A44-4E93-A4B4-C077CAFC2AB0}"/>
          </ac:picMkLst>
        </pc:picChg>
        <pc:picChg chg="del">
          <ac:chgData name="Jacq Powell" userId="73020c2d-d70f-4459-9a6b-10c051a852ba" providerId="ADAL" clId="{6798DDC3-9AB3-410C-B77E-624C27454E12}" dt="2022-01-30T20:20:30.872" v="13" actId="478"/>
          <ac:picMkLst>
            <pc:docMk/>
            <pc:sldMk cId="3460337767" sldId="262"/>
            <ac:picMk id="2050" creationId="{000FCDF7-9B6D-45A6-A784-724DF82AA7DD}"/>
          </ac:picMkLst>
        </pc:picChg>
        <pc:picChg chg="del">
          <ac:chgData name="Jacq Powell" userId="73020c2d-d70f-4459-9a6b-10c051a852ba" providerId="ADAL" clId="{6798DDC3-9AB3-410C-B77E-624C27454E12}" dt="2022-01-30T20:20:34.692" v="16" actId="478"/>
          <ac:picMkLst>
            <pc:docMk/>
            <pc:sldMk cId="3460337767" sldId="262"/>
            <ac:picMk id="2052" creationId="{35F3F24C-B288-46F9-AD7D-F1A1A8782FF7}"/>
          </ac:picMkLst>
        </pc:picChg>
        <pc:cxnChg chg="add mod">
          <ac:chgData name="Jacq Powell" userId="73020c2d-d70f-4459-9a6b-10c051a852ba" providerId="ADAL" clId="{6798DDC3-9AB3-410C-B77E-624C27454E12}" dt="2022-01-30T20:22:35.862" v="31" actId="208"/>
          <ac:cxnSpMkLst>
            <pc:docMk/>
            <pc:sldMk cId="3460337767" sldId="262"/>
            <ac:cxnSpMk id="14" creationId="{E2D0284A-492C-45DF-A29B-A2BAB8E17B79}"/>
          </ac:cxnSpMkLst>
        </pc:cxnChg>
        <pc:cxnChg chg="add mod">
          <ac:chgData name="Jacq Powell" userId="73020c2d-d70f-4459-9a6b-10c051a852ba" providerId="ADAL" clId="{6798DDC3-9AB3-410C-B77E-624C27454E12}" dt="2022-01-30T20:22:35.862" v="31" actId="208"/>
          <ac:cxnSpMkLst>
            <pc:docMk/>
            <pc:sldMk cId="3460337767" sldId="262"/>
            <ac:cxnSpMk id="15" creationId="{16E9965B-F244-484D-BE9D-E568854FF0F2}"/>
          </ac:cxnSpMkLst>
        </pc:cxnChg>
        <pc:cxnChg chg="add mod">
          <ac:chgData name="Jacq Powell" userId="73020c2d-d70f-4459-9a6b-10c051a852ba" providerId="ADAL" clId="{6798DDC3-9AB3-410C-B77E-624C27454E12}" dt="2022-01-30T20:22:35.862" v="31" actId="208"/>
          <ac:cxnSpMkLst>
            <pc:docMk/>
            <pc:sldMk cId="3460337767" sldId="262"/>
            <ac:cxnSpMk id="16" creationId="{28DF5485-E2CB-42F4-9B11-2D746B166C9D}"/>
          </ac:cxnSpMkLst>
        </pc:cxnChg>
        <pc:cxnChg chg="add mod">
          <ac:chgData name="Jacq Powell" userId="73020c2d-d70f-4459-9a6b-10c051a852ba" providerId="ADAL" clId="{6798DDC3-9AB3-410C-B77E-624C27454E12}" dt="2022-01-30T20:26:19.744" v="53" actId="14100"/>
          <ac:cxnSpMkLst>
            <pc:docMk/>
            <pc:sldMk cId="3460337767" sldId="262"/>
            <ac:cxnSpMk id="20" creationId="{5284E14A-0EF6-4280-AA12-52A2C84336F6}"/>
          </ac:cxnSpMkLst>
        </pc:cxnChg>
        <pc:cxnChg chg="add mod">
          <ac:chgData name="Jacq Powell" userId="73020c2d-d70f-4459-9a6b-10c051a852ba" providerId="ADAL" clId="{6798DDC3-9AB3-410C-B77E-624C27454E12}" dt="2022-01-30T20:22:35.862" v="31" actId="208"/>
          <ac:cxnSpMkLst>
            <pc:docMk/>
            <pc:sldMk cId="3460337767" sldId="262"/>
            <ac:cxnSpMk id="21" creationId="{809D4F23-A513-4654-AD9C-A21A5BFFCADC}"/>
          </ac:cxnSpMkLst>
        </pc:cxnChg>
        <pc:cxnChg chg="add mod">
          <ac:chgData name="Jacq Powell" userId="73020c2d-d70f-4459-9a6b-10c051a852ba" providerId="ADAL" clId="{6798DDC3-9AB3-410C-B77E-624C27454E12}" dt="2022-01-30T20:22:35.862" v="31" actId="208"/>
          <ac:cxnSpMkLst>
            <pc:docMk/>
            <pc:sldMk cId="3460337767" sldId="262"/>
            <ac:cxnSpMk id="22" creationId="{4BDFCBF9-F62B-4FD0-B6D5-8A68FB8C0347}"/>
          </ac:cxnSpMkLst>
        </pc:cxnChg>
      </pc:sldChg>
      <pc:sldChg chg="addSp modSp">
        <pc:chgData name="Jacq Powell" userId="73020c2d-d70f-4459-9a6b-10c051a852ba" providerId="ADAL" clId="{6798DDC3-9AB3-410C-B77E-624C27454E12}" dt="2022-01-30T21:35:39.856" v="573"/>
        <pc:sldMkLst>
          <pc:docMk/>
          <pc:sldMk cId="1285688406" sldId="263"/>
        </pc:sldMkLst>
        <pc:picChg chg="add mod">
          <ac:chgData name="Jacq Powell" userId="73020c2d-d70f-4459-9a6b-10c051a852ba" providerId="ADAL" clId="{6798DDC3-9AB3-410C-B77E-624C27454E12}" dt="2022-01-30T21:35:39.856" v="573"/>
          <ac:picMkLst>
            <pc:docMk/>
            <pc:sldMk cId="1285688406" sldId="263"/>
            <ac:picMk id="2" creationId="{3980DF92-809F-4378-AD75-E1CF85C39C13}"/>
          </ac:picMkLst>
        </pc:picChg>
      </pc:sldChg>
      <pc:sldChg chg="addSp modSp add mod">
        <pc:chgData name="Jacq Powell" userId="73020c2d-d70f-4459-9a6b-10c051a852ba" providerId="ADAL" clId="{6798DDC3-9AB3-410C-B77E-624C27454E12}" dt="2022-01-30T21:35:39.856" v="573"/>
        <pc:sldMkLst>
          <pc:docMk/>
          <pc:sldMk cId="365379651" sldId="264"/>
        </pc:sldMkLst>
        <pc:spChg chg="mod">
          <ac:chgData name="Jacq Powell" userId="73020c2d-d70f-4459-9a6b-10c051a852ba" providerId="ADAL" clId="{6798DDC3-9AB3-410C-B77E-624C27454E12}" dt="2022-01-30T20:49:45.350" v="209" actId="403"/>
          <ac:spMkLst>
            <pc:docMk/>
            <pc:sldMk cId="365379651" sldId="264"/>
            <ac:spMk id="2" creationId="{8664FCDE-EAE1-4681-A192-1905355691A7}"/>
          </ac:spMkLst>
        </pc:spChg>
        <pc:spChg chg="mod">
          <ac:chgData name="Jacq Powell" userId="73020c2d-d70f-4459-9a6b-10c051a852ba" providerId="ADAL" clId="{6798DDC3-9AB3-410C-B77E-624C27454E12}" dt="2022-01-30T20:49:52.435" v="212" actId="14100"/>
          <ac:spMkLst>
            <pc:docMk/>
            <pc:sldMk cId="365379651" sldId="264"/>
            <ac:spMk id="3" creationId="{92E4912D-09FD-439A-A905-A396BF3398E4}"/>
          </ac:spMkLst>
        </pc:spChg>
        <pc:spChg chg="mod">
          <ac:chgData name="Jacq Powell" userId="73020c2d-d70f-4459-9a6b-10c051a852ba" providerId="ADAL" clId="{6798DDC3-9AB3-410C-B77E-624C27454E12}" dt="2022-01-30T20:49:58.153" v="216" actId="403"/>
          <ac:spMkLst>
            <pc:docMk/>
            <pc:sldMk cId="365379651" sldId="264"/>
            <ac:spMk id="4" creationId="{FA23B848-E78A-4A2D-9CD3-8E81033DF2F9}"/>
          </ac:spMkLst>
        </pc:spChg>
        <pc:picChg chg="add mod">
          <ac:chgData name="Jacq Powell" userId="73020c2d-d70f-4459-9a6b-10c051a852ba" providerId="ADAL" clId="{6798DDC3-9AB3-410C-B77E-624C27454E12}" dt="2022-01-30T21:35:39.856" v="573"/>
          <ac:picMkLst>
            <pc:docMk/>
            <pc:sldMk cId="365379651" sldId="264"/>
            <ac:picMk id="5" creationId="{AAE351C7-7AE7-40EA-B121-E9990719DD6F}"/>
          </ac:picMkLst>
        </pc:picChg>
        <pc:picChg chg="mod">
          <ac:chgData name="Jacq Powell" userId="73020c2d-d70f-4459-9a6b-10c051a852ba" providerId="ADAL" clId="{6798DDC3-9AB3-410C-B77E-624C27454E12}" dt="2022-01-30T20:50:01.240" v="217" actId="1076"/>
          <ac:picMkLst>
            <pc:docMk/>
            <pc:sldMk cId="365379651" sldId="264"/>
            <ac:picMk id="3076" creationId="{641B71F2-7B82-4AB1-8C95-68A5F82DD3EC}"/>
          </ac:picMkLst>
        </pc:picChg>
        <pc:picChg chg="mod">
          <ac:chgData name="Jacq Powell" userId="73020c2d-d70f-4459-9a6b-10c051a852ba" providerId="ADAL" clId="{6798DDC3-9AB3-410C-B77E-624C27454E12}" dt="2022-01-30T20:49:54.314" v="213" actId="1076"/>
          <ac:picMkLst>
            <pc:docMk/>
            <pc:sldMk cId="365379651" sldId="264"/>
            <ac:picMk id="3078" creationId="{008D8DF4-25CB-49D1-8B49-AE2B07FBD3C8}"/>
          </ac:picMkLst>
        </pc:picChg>
      </pc:sldChg>
      <pc:sldChg chg="del">
        <pc:chgData name="Jacq Powell" userId="73020c2d-d70f-4459-9a6b-10c051a852ba" providerId="ADAL" clId="{6798DDC3-9AB3-410C-B77E-624C27454E12}" dt="2022-01-30T20:42:52.017" v="161" actId="47"/>
        <pc:sldMkLst>
          <pc:docMk/>
          <pc:sldMk cId="2020165850" sldId="264"/>
        </pc:sldMkLst>
      </pc:sldChg>
      <pc:sldChg chg="del">
        <pc:chgData name="Jacq Powell" userId="73020c2d-d70f-4459-9a6b-10c051a852ba" providerId="ADAL" clId="{6798DDC3-9AB3-410C-B77E-624C27454E12}" dt="2022-01-30T20:42:50.685" v="160" actId="47"/>
        <pc:sldMkLst>
          <pc:docMk/>
          <pc:sldMk cId="2719830408" sldId="265"/>
        </pc:sldMkLst>
      </pc:sldChg>
      <pc:sldChg chg="addSp modSp add mod">
        <pc:chgData name="Jacq Powell" userId="73020c2d-d70f-4459-9a6b-10c051a852ba" providerId="ADAL" clId="{6798DDC3-9AB3-410C-B77E-624C27454E12}" dt="2022-01-30T21:35:39.856" v="573"/>
        <pc:sldMkLst>
          <pc:docMk/>
          <pc:sldMk cId="3792557659" sldId="265"/>
        </pc:sldMkLst>
        <pc:spChg chg="mod">
          <ac:chgData name="Jacq Powell" userId="73020c2d-d70f-4459-9a6b-10c051a852ba" providerId="ADAL" clId="{6798DDC3-9AB3-410C-B77E-624C27454E12}" dt="2022-01-30T20:50:18.320" v="222" actId="14100"/>
          <ac:spMkLst>
            <pc:docMk/>
            <pc:sldMk cId="3792557659" sldId="265"/>
            <ac:spMk id="4" creationId="{5EFF707C-2C15-446A-A308-3A00D2CAE71A}"/>
          </ac:spMkLst>
        </pc:spChg>
        <pc:picChg chg="mod">
          <ac:chgData name="Jacq Powell" userId="73020c2d-d70f-4459-9a6b-10c051a852ba" providerId="ADAL" clId="{6798DDC3-9AB3-410C-B77E-624C27454E12}" dt="2022-01-30T20:50:28.606" v="225" actId="1076"/>
          <ac:picMkLst>
            <pc:docMk/>
            <pc:sldMk cId="3792557659" sldId="265"/>
            <ac:picMk id="2" creationId="{7EA004C0-E66C-4A8B-A535-F077EE9DD880}"/>
          </ac:picMkLst>
        </pc:picChg>
        <pc:picChg chg="mod">
          <ac:chgData name="Jacq Powell" userId="73020c2d-d70f-4459-9a6b-10c051a852ba" providerId="ADAL" clId="{6798DDC3-9AB3-410C-B77E-624C27454E12}" dt="2022-01-30T20:50:26.336" v="224" actId="1076"/>
          <ac:picMkLst>
            <pc:docMk/>
            <pc:sldMk cId="3792557659" sldId="265"/>
            <ac:picMk id="3" creationId="{C5146A5C-07C6-4490-B1C7-C4D121D7B1E5}"/>
          </ac:picMkLst>
        </pc:picChg>
        <pc:picChg chg="add mod">
          <ac:chgData name="Jacq Powell" userId="73020c2d-d70f-4459-9a6b-10c051a852ba" providerId="ADAL" clId="{6798DDC3-9AB3-410C-B77E-624C27454E12}" dt="2022-01-30T21:35:39.856" v="573"/>
          <ac:picMkLst>
            <pc:docMk/>
            <pc:sldMk cId="3792557659" sldId="265"/>
            <ac:picMk id="5" creationId="{FC51E233-DD84-4873-A14D-B79940D0CD6D}"/>
          </ac:picMkLst>
        </pc:picChg>
        <pc:picChg chg="mod">
          <ac:chgData name="Jacq Powell" userId="73020c2d-d70f-4459-9a6b-10c051a852ba" providerId="ADAL" clId="{6798DDC3-9AB3-410C-B77E-624C27454E12}" dt="2022-01-30T20:50:32.564" v="227" actId="1076"/>
          <ac:picMkLst>
            <pc:docMk/>
            <pc:sldMk cId="3792557659" sldId="265"/>
            <ac:picMk id="5122" creationId="{5149EA06-ED37-4BDC-8F09-CAE04EFFEF0F}"/>
          </ac:picMkLst>
        </pc:picChg>
        <pc:picChg chg="mod">
          <ac:chgData name="Jacq Powell" userId="73020c2d-d70f-4459-9a6b-10c051a852ba" providerId="ADAL" clId="{6798DDC3-9AB3-410C-B77E-624C27454E12}" dt="2022-01-30T20:50:36.004" v="229" actId="1076"/>
          <ac:picMkLst>
            <pc:docMk/>
            <pc:sldMk cId="3792557659" sldId="265"/>
            <ac:picMk id="5124" creationId="{1DA2F4F5-AFB7-4071-83AD-B600E6F07F2E}"/>
          </ac:picMkLst>
        </pc:picChg>
      </pc:sldChg>
      <pc:sldChg chg="del">
        <pc:chgData name="Jacq Powell" userId="73020c2d-d70f-4459-9a6b-10c051a852ba" providerId="ADAL" clId="{6798DDC3-9AB3-410C-B77E-624C27454E12}" dt="2022-01-30T20:42:47.809" v="159" actId="47"/>
        <pc:sldMkLst>
          <pc:docMk/>
          <pc:sldMk cId="3797183433" sldId="266"/>
        </pc:sldMkLst>
      </pc:sldChg>
      <pc:sldChg chg="del">
        <pc:chgData name="Jacq Powell" userId="73020c2d-d70f-4459-9a6b-10c051a852ba" providerId="ADAL" clId="{6798DDC3-9AB3-410C-B77E-624C27454E12}" dt="2022-01-30T20:42:42.663" v="156" actId="47"/>
        <pc:sldMkLst>
          <pc:docMk/>
          <pc:sldMk cId="1005980327" sldId="267"/>
        </pc:sldMkLst>
      </pc:sldChg>
      <pc:sldChg chg="del">
        <pc:chgData name="Jacq Powell" userId="73020c2d-d70f-4459-9a6b-10c051a852ba" providerId="ADAL" clId="{6798DDC3-9AB3-410C-B77E-624C27454E12}" dt="2022-01-30T20:42:46.086" v="158" actId="47"/>
        <pc:sldMkLst>
          <pc:docMk/>
          <pc:sldMk cId="2828685214" sldId="268"/>
        </pc:sldMkLst>
      </pc:sldChg>
      <pc:sldChg chg="del">
        <pc:chgData name="Jacq Powell" userId="73020c2d-d70f-4459-9a6b-10c051a852ba" providerId="ADAL" clId="{6798DDC3-9AB3-410C-B77E-624C27454E12}" dt="2022-01-30T20:42:43.706" v="157" actId="47"/>
        <pc:sldMkLst>
          <pc:docMk/>
          <pc:sldMk cId="3712484428" sldId="269"/>
        </pc:sldMkLst>
      </pc:sldChg>
      <pc:sldChg chg="addSp modSp mod">
        <pc:chgData name="Jacq Powell" userId="73020c2d-d70f-4459-9a6b-10c051a852ba" providerId="ADAL" clId="{6798DDC3-9AB3-410C-B77E-624C27454E12}" dt="2022-01-30T21:35:39.856" v="573"/>
        <pc:sldMkLst>
          <pc:docMk/>
          <pc:sldMk cId="3858655386" sldId="270"/>
        </pc:sldMkLst>
        <pc:spChg chg="mod">
          <ac:chgData name="Jacq Powell" userId="73020c2d-d70f-4459-9a6b-10c051a852ba" providerId="ADAL" clId="{6798DDC3-9AB3-410C-B77E-624C27454E12}" dt="2022-01-30T20:42:36.886" v="155" actId="14100"/>
          <ac:spMkLst>
            <pc:docMk/>
            <pc:sldMk cId="3858655386" sldId="270"/>
            <ac:spMk id="2" creationId="{325DF856-38FC-401D-B4C1-296F35E5AC50}"/>
          </ac:spMkLst>
        </pc:spChg>
        <pc:spChg chg="mod">
          <ac:chgData name="Jacq Powell" userId="73020c2d-d70f-4459-9a6b-10c051a852ba" providerId="ADAL" clId="{6798DDC3-9AB3-410C-B77E-624C27454E12}" dt="2022-01-30T20:42:31.751" v="154" actId="404"/>
          <ac:spMkLst>
            <pc:docMk/>
            <pc:sldMk cId="3858655386" sldId="270"/>
            <ac:spMk id="3" creationId="{43F3842E-39B4-4153-B09F-9C48F21AF91A}"/>
          </ac:spMkLst>
        </pc:spChg>
        <pc:picChg chg="add mod">
          <ac:chgData name="Jacq Powell" userId="73020c2d-d70f-4459-9a6b-10c051a852ba" providerId="ADAL" clId="{6798DDC3-9AB3-410C-B77E-624C27454E12}" dt="2022-01-30T21:35:39.856" v="573"/>
          <ac:picMkLst>
            <pc:docMk/>
            <pc:sldMk cId="3858655386" sldId="270"/>
            <ac:picMk id="7" creationId="{A745CB99-D89E-49C5-8EC2-32AF2F3A2D92}"/>
          </ac:picMkLst>
        </pc:picChg>
      </pc:sldChg>
      <pc:sldChg chg="addSp modSp add mod">
        <pc:chgData name="Jacq Powell" userId="73020c2d-d70f-4459-9a6b-10c051a852ba" providerId="ADAL" clId="{6798DDC3-9AB3-410C-B77E-624C27454E12}" dt="2022-01-30T21:35:39.856" v="573"/>
        <pc:sldMkLst>
          <pc:docMk/>
          <pc:sldMk cId="3046317676" sldId="271"/>
        </pc:sldMkLst>
        <pc:spChg chg="mod">
          <ac:chgData name="Jacq Powell" userId="73020c2d-d70f-4459-9a6b-10c051a852ba" providerId="ADAL" clId="{6798DDC3-9AB3-410C-B77E-624C27454E12}" dt="2022-01-30T21:19:56.578" v="572" actId="20577"/>
          <ac:spMkLst>
            <pc:docMk/>
            <pc:sldMk cId="3046317676" sldId="271"/>
            <ac:spMk id="4" creationId="{93DD1B95-EC13-48B9-8292-309AFEF3BF93}"/>
          </ac:spMkLst>
        </pc:spChg>
        <pc:picChg chg="add mod">
          <ac:chgData name="Jacq Powell" userId="73020c2d-d70f-4459-9a6b-10c051a852ba" providerId="ADAL" clId="{6798DDC3-9AB3-410C-B77E-624C27454E12}" dt="2022-01-30T21:35:39.856" v="573"/>
          <ac:picMkLst>
            <pc:docMk/>
            <pc:sldMk cId="3046317676" sldId="271"/>
            <ac:picMk id="2" creationId="{455C9CB7-1E22-4EA4-89D7-42F05E91C3B7}"/>
          </ac:picMkLst>
        </pc:picChg>
      </pc:sldChg>
      <pc:sldChg chg="addSp modSp new mod">
        <pc:chgData name="Jacq Powell" userId="73020c2d-d70f-4459-9a6b-10c051a852ba" providerId="ADAL" clId="{6798DDC3-9AB3-410C-B77E-624C27454E12}" dt="2022-01-30T21:35:39.856" v="573"/>
        <pc:sldMkLst>
          <pc:docMk/>
          <pc:sldMk cId="1881708682" sldId="272"/>
        </pc:sldMkLst>
        <pc:spChg chg="add mod">
          <ac:chgData name="Jacq Powell" userId="73020c2d-d70f-4459-9a6b-10c051a852ba" providerId="ADAL" clId="{6798DDC3-9AB3-410C-B77E-624C27454E12}" dt="2022-01-30T20:30:29.666" v="55"/>
          <ac:spMkLst>
            <pc:docMk/>
            <pc:sldMk cId="1881708682" sldId="272"/>
            <ac:spMk id="2" creationId="{9FDB792F-2206-4EBE-8CAB-254C1328055B}"/>
          </ac:spMkLst>
        </pc:spChg>
        <pc:spChg chg="add mod">
          <ac:chgData name="Jacq Powell" userId="73020c2d-d70f-4459-9a6b-10c051a852ba" providerId="ADAL" clId="{6798DDC3-9AB3-410C-B77E-624C27454E12}" dt="2022-01-30T20:30:36.231" v="74" actId="20577"/>
          <ac:spMkLst>
            <pc:docMk/>
            <pc:sldMk cId="1881708682" sldId="272"/>
            <ac:spMk id="3" creationId="{AD3855D6-FBB0-46ED-853B-A1CC81423BFD}"/>
          </ac:spMkLst>
        </pc:spChg>
        <pc:spChg chg="add mod">
          <ac:chgData name="Jacq Powell" userId="73020c2d-d70f-4459-9a6b-10c051a852ba" providerId="ADAL" clId="{6798DDC3-9AB3-410C-B77E-624C27454E12}" dt="2022-01-30T20:32:34.464" v="82" actId="14100"/>
          <ac:spMkLst>
            <pc:docMk/>
            <pc:sldMk cId="1881708682" sldId="272"/>
            <ac:spMk id="4" creationId="{186FBF9E-81F0-40FF-BC9C-84DB959CAEE9}"/>
          </ac:spMkLst>
        </pc:spChg>
        <pc:spChg chg="add mod">
          <ac:chgData name="Jacq Powell" userId="73020c2d-d70f-4459-9a6b-10c051a852ba" providerId="ADAL" clId="{6798DDC3-9AB3-410C-B77E-624C27454E12}" dt="2022-01-30T20:33:04.990" v="123" actId="1076"/>
          <ac:spMkLst>
            <pc:docMk/>
            <pc:sldMk cId="1881708682" sldId="272"/>
            <ac:spMk id="7" creationId="{5C4AD876-549F-4A22-8F90-D5328235871B}"/>
          </ac:spMkLst>
        </pc:spChg>
        <pc:picChg chg="add mod">
          <ac:chgData name="Jacq Powell" userId="73020c2d-d70f-4459-9a6b-10c051a852ba" providerId="ADAL" clId="{6798DDC3-9AB3-410C-B77E-624C27454E12}" dt="2022-01-30T20:32:36.788" v="83" actId="1076"/>
          <ac:picMkLst>
            <pc:docMk/>
            <pc:sldMk cId="1881708682" sldId="272"/>
            <ac:picMk id="6" creationId="{02F96BF9-2F5D-48B2-AD31-A48E7A25B4B8}"/>
          </ac:picMkLst>
        </pc:picChg>
        <pc:picChg chg="add mod">
          <ac:chgData name="Jacq Powell" userId="73020c2d-d70f-4459-9a6b-10c051a852ba" providerId="ADAL" clId="{6798DDC3-9AB3-410C-B77E-624C27454E12}" dt="2022-01-30T21:35:39.856" v="573"/>
          <ac:picMkLst>
            <pc:docMk/>
            <pc:sldMk cId="1881708682" sldId="272"/>
            <ac:picMk id="8" creationId="{B76AEDDA-934D-4F57-BA21-F4E3CF7484F9}"/>
          </ac:picMkLst>
        </pc:picChg>
      </pc:sldChg>
      <pc:sldChg chg="new del">
        <pc:chgData name="Jacq Powell" userId="73020c2d-d70f-4459-9a6b-10c051a852ba" providerId="ADAL" clId="{6798DDC3-9AB3-410C-B77E-624C27454E12}" dt="2022-01-30T20:47:23.636" v="183" actId="47"/>
        <pc:sldMkLst>
          <pc:docMk/>
          <pc:sldMk cId="2525109461" sldId="273"/>
        </pc:sldMkLst>
      </pc:sldChg>
      <pc:sldChg chg="addSp modSp add mod ord modAnim">
        <pc:chgData name="Jacq Powell" userId="73020c2d-d70f-4459-9a6b-10c051a852ba" providerId="ADAL" clId="{6798DDC3-9AB3-410C-B77E-624C27454E12}" dt="2022-01-30T21:35:39.856" v="573"/>
        <pc:sldMkLst>
          <pc:docMk/>
          <pc:sldMk cId="372699244" sldId="274"/>
        </pc:sldMkLst>
        <pc:spChg chg="mod">
          <ac:chgData name="Jacq Powell" userId="73020c2d-d70f-4459-9a6b-10c051a852ba" providerId="ADAL" clId="{6798DDC3-9AB3-410C-B77E-624C27454E12}" dt="2022-01-30T20:45:52.370" v="174" actId="1076"/>
          <ac:spMkLst>
            <pc:docMk/>
            <pc:sldMk cId="372699244" sldId="274"/>
            <ac:spMk id="2" creationId="{75BE1452-288E-4E21-BAC0-3B16FAC73E17}"/>
          </ac:spMkLst>
        </pc:spChg>
        <pc:spChg chg="mod">
          <ac:chgData name="Jacq Powell" userId="73020c2d-d70f-4459-9a6b-10c051a852ba" providerId="ADAL" clId="{6798DDC3-9AB3-410C-B77E-624C27454E12}" dt="2022-01-30T20:45:58.584" v="175" actId="1076"/>
          <ac:spMkLst>
            <pc:docMk/>
            <pc:sldMk cId="372699244" sldId="274"/>
            <ac:spMk id="3" creationId="{1F3323CC-A61F-4A62-9443-CE053236194F}"/>
          </ac:spMkLst>
        </pc:spChg>
        <pc:spChg chg="mod">
          <ac:chgData name="Jacq Powell" userId="73020c2d-d70f-4459-9a6b-10c051a852ba" providerId="ADAL" clId="{6798DDC3-9AB3-410C-B77E-624C27454E12}" dt="2022-01-30T20:46:11.566" v="179" actId="404"/>
          <ac:spMkLst>
            <pc:docMk/>
            <pc:sldMk cId="372699244" sldId="274"/>
            <ac:spMk id="4" creationId="{4F9B1D85-F45C-4193-889C-1B7A96884A27}"/>
          </ac:spMkLst>
        </pc:spChg>
        <pc:spChg chg="add mod">
          <ac:chgData name="Jacq Powell" userId="73020c2d-d70f-4459-9a6b-10c051a852ba" providerId="ADAL" clId="{6798DDC3-9AB3-410C-B77E-624C27454E12}" dt="2022-01-30T20:45:45.505" v="172"/>
          <ac:spMkLst>
            <pc:docMk/>
            <pc:sldMk cId="372699244" sldId="274"/>
            <ac:spMk id="7" creationId="{FAC44434-39E5-4ADE-97B9-A4BD55583B7D}"/>
          </ac:spMkLst>
        </pc:spChg>
        <pc:spChg chg="add mod">
          <ac:chgData name="Jacq Powell" userId="73020c2d-d70f-4459-9a6b-10c051a852ba" providerId="ADAL" clId="{6798DDC3-9AB3-410C-B77E-624C27454E12}" dt="2022-01-30T20:45:45.505" v="172"/>
          <ac:spMkLst>
            <pc:docMk/>
            <pc:sldMk cId="372699244" sldId="274"/>
            <ac:spMk id="8" creationId="{106189DE-B8E8-49A4-A586-B0AC803481EA}"/>
          </ac:spMkLst>
        </pc:spChg>
        <pc:graphicFrameChg chg="mod modGraphic">
          <ac:chgData name="Jacq Powell" userId="73020c2d-d70f-4459-9a6b-10c051a852ba" providerId="ADAL" clId="{6798DDC3-9AB3-410C-B77E-624C27454E12}" dt="2022-01-30T20:45:20.711" v="170" actId="403"/>
          <ac:graphicFrameMkLst>
            <pc:docMk/>
            <pc:sldMk cId="372699244" sldId="274"/>
            <ac:graphicFrameMk id="6" creationId="{94035C97-6455-41D2-825E-10AD8461BE58}"/>
          </ac:graphicFrameMkLst>
        </pc:graphicFrameChg>
        <pc:picChg chg="add mod">
          <ac:chgData name="Jacq Powell" userId="73020c2d-d70f-4459-9a6b-10c051a852ba" providerId="ADAL" clId="{6798DDC3-9AB3-410C-B77E-624C27454E12}" dt="2022-01-30T21:35:39.856" v="573"/>
          <ac:picMkLst>
            <pc:docMk/>
            <pc:sldMk cId="372699244" sldId="274"/>
            <ac:picMk id="5" creationId="{C13B4029-B912-4FEA-A146-467029F05FA8}"/>
          </ac:picMkLst>
        </pc:picChg>
        <pc:picChg chg="mod">
          <ac:chgData name="Jacq Powell" userId="73020c2d-d70f-4459-9a6b-10c051a852ba" providerId="ADAL" clId="{6798DDC3-9AB3-410C-B77E-624C27454E12}" dt="2022-01-30T20:46:02.983" v="176" actId="1076"/>
          <ac:picMkLst>
            <pc:docMk/>
            <pc:sldMk cId="372699244" sldId="274"/>
            <ac:picMk id="10" creationId="{F3CE3CAF-5961-4273-A102-B805A1298214}"/>
          </ac:picMkLst>
        </pc:picChg>
      </pc:sldChg>
      <pc:sldChg chg="addSp modSp add mod">
        <pc:chgData name="Jacq Powell" userId="73020c2d-d70f-4459-9a6b-10c051a852ba" providerId="ADAL" clId="{6798DDC3-9AB3-410C-B77E-624C27454E12}" dt="2022-01-30T21:35:39.856" v="573"/>
        <pc:sldMkLst>
          <pc:docMk/>
          <pc:sldMk cId="2664605037" sldId="275"/>
        </pc:sldMkLst>
        <pc:spChg chg="mod">
          <ac:chgData name="Jacq Powell" userId="73020c2d-d70f-4459-9a6b-10c051a852ba" providerId="ADAL" clId="{6798DDC3-9AB3-410C-B77E-624C27454E12}" dt="2022-01-30T20:49:36.471" v="207" actId="404"/>
          <ac:spMkLst>
            <pc:docMk/>
            <pc:sldMk cId="2664605037" sldId="275"/>
            <ac:spMk id="2" creationId="{04D61DD9-F870-414B-882B-2EE0D4F0D7CA}"/>
          </ac:spMkLst>
        </pc:spChg>
        <pc:spChg chg="mod">
          <ac:chgData name="Jacq Powell" userId="73020c2d-d70f-4459-9a6b-10c051a852ba" providerId="ADAL" clId="{6798DDC3-9AB3-410C-B77E-624C27454E12}" dt="2022-01-30T20:48:43.586" v="200" actId="1076"/>
          <ac:spMkLst>
            <pc:docMk/>
            <pc:sldMk cId="2664605037" sldId="275"/>
            <ac:spMk id="3" creationId="{FCCCC48E-4D79-4769-8CCE-BE321E0F7A41}"/>
          </ac:spMkLst>
        </pc:spChg>
        <pc:spChg chg="mod">
          <ac:chgData name="Jacq Powell" userId="73020c2d-d70f-4459-9a6b-10c051a852ba" providerId="ADAL" clId="{6798DDC3-9AB3-410C-B77E-624C27454E12}" dt="2022-01-30T20:48:46.887" v="201" actId="1076"/>
          <ac:spMkLst>
            <pc:docMk/>
            <pc:sldMk cId="2664605037" sldId="275"/>
            <ac:spMk id="4" creationId="{855DA8A2-EC23-4082-A361-8C98999C097A}"/>
          </ac:spMkLst>
        </pc:spChg>
        <pc:picChg chg="add mod">
          <ac:chgData name="Jacq Powell" userId="73020c2d-d70f-4459-9a6b-10c051a852ba" providerId="ADAL" clId="{6798DDC3-9AB3-410C-B77E-624C27454E12}" dt="2022-01-30T21:35:39.856" v="573"/>
          <ac:picMkLst>
            <pc:docMk/>
            <pc:sldMk cId="2664605037" sldId="275"/>
            <ac:picMk id="8" creationId="{9374AEB6-1480-4B68-8FC4-7D961DF4A39D}"/>
          </ac:picMkLst>
        </pc:picChg>
        <pc:picChg chg="mod">
          <ac:chgData name="Jacq Powell" userId="73020c2d-d70f-4459-9a6b-10c051a852ba" providerId="ADAL" clId="{6798DDC3-9AB3-410C-B77E-624C27454E12}" dt="2022-01-30T20:48:43.586" v="200" actId="1076"/>
          <ac:picMkLst>
            <pc:docMk/>
            <pc:sldMk cId="2664605037" sldId="275"/>
            <ac:picMk id="10" creationId="{3D6504A1-33B9-4472-B5D6-3825FFEE69B1}"/>
          </ac:picMkLst>
        </pc:picChg>
        <pc:picChg chg="mod">
          <ac:chgData name="Jacq Powell" userId="73020c2d-d70f-4459-9a6b-10c051a852ba" providerId="ADAL" clId="{6798DDC3-9AB3-410C-B77E-624C27454E12}" dt="2022-01-30T20:48:43.586" v="200" actId="1076"/>
          <ac:picMkLst>
            <pc:docMk/>
            <pc:sldMk cId="2664605037" sldId="275"/>
            <ac:picMk id="11" creationId="{4F2A7853-0ED5-449A-947B-648695A50868}"/>
          </ac:picMkLst>
        </pc:picChg>
        <pc:cxnChg chg="mod">
          <ac:chgData name="Jacq Powell" userId="73020c2d-d70f-4459-9a6b-10c051a852ba" providerId="ADAL" clId="{6798DDC3-9AB3-410C-B77E-624C27454E12}" dt="2022-01-30T20:48:53.120" v="203" actId="14100"/>
          <ac:cxnSpMkLst>
            <pc:docMk/>
            <pc:sldMk cId="2664605037" sldId="275"/>
            <ac:cxnSpMk id="6" creationId="{E1425F62-8F0A-4111-A39B-2CDF71658E15}"/>
          </ac:cxnSpMkLst>
        </pc:cxnChg>
        <pc:cxnChg chg="mod">
          <ac:chgData name="Jacq Powell" userId="73020c2d-d70f-4459-9a6b-10c051a852ba" providerId="ADAL" clId="{6798DDC3-9AB3-410C-B77E-624C27454E12}" dt="2022-01-30T20:48:48.815" v="202" actId="1076"/>
          <ac:cxnSpMkLst>
            <pc:docMk/>
            <pc:sldMk cId="2664605037" sldId="275"/>
            <ac:cxnSpMk id="7" creationId="{1672DDA3-057F-4986-AE97-40EB9DA71EE2}"/>
          </ac:cxnSpMkLst>
        </pc:cxnChg>
      </pc:sldChg>
      <pc:sldChg chg="addSp modSp new mod">
        <pc:chgData name="Jacq Powell" userId="73020c2d-d70f-4459-9a6b-10c051a852ba" providerId="ADAL" clId="{6798DDC3-9AB3-410C-B77E-624C27454E12}" dt="2022-01-30T21:35:39.856" v="573"/>
        <pc:sldMkLst>
          <pc:docMk/>
          <pc:sldMk cId="2425981083" sldId="276"/>
        </pc:sldMkLst>
        <pc:spChg chg="add mod">
          <ac:chgData name="Jacq Powell" userId="73020c2d-d70f-4459-9a6b-10c051a852ba" providerId="ADAL" clId="{6798DDC3-9AB3-410C-B77E-624C27454E12}" dt="2022-01-30T20:55:10.582" v="453" actId="122"/>
          <ac:spMkLst>
            <pc:docMk/>
            <pc:sldMk cId="2425981083" sldId="276"/>
            <ac:spMk id="2" creationId="{9940DA23-869C-4FAD-BBE5-6984CDE4C4F9}"/>
          </ac:spMkLst>
        </pc:spChg>
        <pc:spChg chg="add mod">
          <ac:chgData name="Jacq Powell" userId="73020c2d-d70f-4459-9a6b-10c051a852ba" providerId="ADAL" clId="{6798DDC3-9AB3-410C-B77E-624C27454E12}" dt="2022-01-30T20:54:59.776" v="450" actId="121"/>
          <ac:spMkLst>
            <pc:docMk/>
            <pc:sldMk cId="2425981083" sldId="276"/>
            <ac:spMk id="3" creationId="{B80E5802-952E-4D8F-939A-A5588C4E1088}"/>
          </ac:spMkLst>
        </pc:spChg>
        <pc:picChg chg="add mod">
          <ac:chgData name="Jacq Powell" userId="73020c2d-d70f-4459-9a6b-10c051a852ba" providerId="ADAL" clId="{6798DDC3-9AB3-410C-B77E-624C27454E12}" dt="2022-01-30T21:35:39.856" v="573"/>
          <ac:picMkLst>
            <pc:docMk/>
            <pc:sldMk cId="2425981083" sldId="276"/>
            <ac:picMk id="4" creationId="{BDC86998-FCEE-40AA-97F9-9DDC3ADBFCE0}"/>
          </ac:picMkLst>
        </pc:picChg>
        <pc:picChg chg="add mod">
          <ac:chgData name="Jacq Powell" userId="73020c2d-d70f-4459-9a6b-10c051a852ba" providerId="ADAL" clId="{6798DDC3-9AB3-410C-B77E-624C27454E12}" dt="2022-01-30T20:55:05.948" v="451" actId="1076"/>
          <ac:picMkLst>
            <pc:docMk/>
            <pc:sldMk cId="2425981083" sldId="276"/>
            <ac:picMk id="1026" creationId="{EF1FEDCE-8D11-485B-B5A0-0F97DC33DF28}"/>
          </ac:picMkLst>
        </pc:picChg>
      </pc:sldChg>
      <pc:sldChg chg="addSp modSp new mod">
        <pc:chgData name="Jacq Powell" userId="73020c2d-d70f-4459-9a6b-10c051a852ba" providerId="ADAL" clId="{6798DDC3-9AB3-410C-B77E-624C27454E12}" dt="2022-01-30T21:35:39.856" v="573"/>
        <pc:sldMkLst>
          <pc:docMk/>
          <pc:sldMk cId="3440888933" sldId="277"/>
        </pc:sldMkLst>
        <pc:spChg chg="add mod">
          <ac:chgData name="Jacq Powell" userId="73020c2d-d70f-4459-9a6b-10c051a852ba" providerId="ADAL" clId="{6798DDC3-9AB3-410C-B77E-624C27454E12}" dt="2022-01-30T21:07:27.292" v="456" actId="1076"/>
          <ac:spMkLst>
            <pc:docMk/>
            <pc:sldMk cId="3440888933" sldId="277"/>
            <ac:spMk id="2" creationId="{F4D1CD4D-D940-4AA1-BF86-0B3A20DEFBC4}"/>
          </ac:spMkLst>
        </pc:spChg>
        <pc:spChg chg="add mod">
          <ac:chgData name="Jacq Powell" userId="73020c2d-d70f-4459-9a6b-10c051a852ba" providerId="ADAL" clId="{6798DDC3-9AB3-410C-B77E-624C27454E12}" dt="2022-01-30T21:07:27.292" v="456" actId="1076"/>
          <ac:spMkLst>
            <pc:docMk/>
            <pc:sldMk cId="3440888933" sldId="277"/>
            <ac:spMk id="3" creationId="{DE86C43E-33EC-4CB3-ACFD-5539DAB3D32B}"/>
          </ac:spMkLst>
        </pc:spChg>
        <pc:spChg chg="add mod">
          <ac:chgData name="Jacq Powell" userId="73020c2d-d70f-4459-9a6b-10c051a852ba" providerId="ADAL" clId="{6798DDC3-9AB3-410C-B77E-624C27454E12}" dt="2022-01-30T21:08:52.574" v="480" actId="207"/>
          <ac:spMkLst>
            <pc:docMk/>
            <pc:sldMk cId="3440888933" sldId="277"/>
            <ac:spMk id="6" creationId="{71253473-ACBD-4512-AED6-98F7D6C343FE}"/>
          </ac:spMkLst>
        </pc:spChg>
        <pc:picChg chg="add mod">
          <ac:chgData name="Jacq Powell" userId="73020c2d-d70f-4459-9a6b-10c051a852ba" providerId="ADAL" clId="{6798DDC3-9AB3-410C-B77E-624C27454E12}" dt="2022-01-30T21:08:13.754" v="460" actId="1076"/>
          <ac:picMkLst>
            <pc:docMk/>
            <pc:sldMk cId="3440888933" sldId="277"/>
            <ac:picMk id="5" creationId="{CCEB23A8-35F5-4A9A-BEA1-68FBEEF135DE}"/>
          </ac:picMkLst>
        </pc:picChg>
        <pc:picChg chg="add mod">
          <ac:chgData name="Jacq Powell" userId="73020c2d-d70f-4459-9a6b-10c051a852ba" providerId="ADAL" clId="{6798DDC3-9AB3-410C-B77E-624C27454E12}" dt="2022-01-30T21:35:39.856" v="573"/>
          <ac:picMkLst>
            <pc:docMk/>
            <pc:sldMk cId="3440888933" sldId="277"/>
            <ac:picMk id="7" creationId="{425DC72F-C2DE-43CE-B0D1-C72954A6224C}"/>
          </ac:picMkLst>
        </pc:picChg>
      </pc:sldChg>
      <pc:sldChg chg="addSp delSp modSp add mod">
        <pc:chgData name="Jacq Powell" userId="73020c2d-d70f-4459-9a6b-10c051a852ba" providerId="ADAL" clId="{6798DDC3-9AB3-410C-B77E-624C27454E12}" dt="2022-01-30T21:35:39.856" v="573"/>
        <pc:sldMkLst>
          <pc:docMk/>
          <pc:sldMk cId="4287894004" sldId="278"/>
        </pc:sldMkLst>
        <pc:spChg chg="del">
          <ac:chgData name="Jacq Powell" userId="73020c2d-d70f-4459-9a6b-10c051a852ba" providerId="ADAL" clId="{6798DDC3-9AB3-410C-B77E-624C27454E12}" dt="2022-01-30T21:14:30.394" v="529" actId="478"/>
          <ac:spMkLst>
            <pc:docMk/>
            <pc:sldMk cId="4287894004" sldId="278"/>
            <ac:spMk id="2" creationId="{F4D1CD4D-D940-4AA1-BF86-0B3A20DEFBC4}"/>
          </ac:spMkLst>
        </pc:spChg>
        <pc:spChg chg="del">
          <ac:chgData name="Jacq Powell" userId="73020c2d-d70f-4459-9a6b-10c051a852ba" providerId="ADAL" clId="{6798DDC3-9AB3-410C-B77E-624C27454E12}" dt="2022-01-30T21:14:29.472" v="528" actId="478"/>
          <ac:spMkLst>
            <pc:docMk/>
            <pc:sldMk cId="4287894004" sldId="278"/>
            <ac:spMk id="3" creationId="{DE86C43E-33EC-4CB3-ACFD-5539DAB3D32B}"/>
          </ac:spMkLst>
        </pc:spChg>
        <pc:spChg chg="mod">
          <ac:chgData name="Jacq Powell" userId="73020c2d-d70f-4459-9a6b-10c051a852ba" providerId="ADAL" clId="{6798DDC3-9AB3-410C-B77E-624C27454E12}" dt="2022-01-30T21:14:32.656" v="530" actId="1076"/>
          <ac:spMkLst>
            <pc:docMk/>
            <pc:sldMk cId="4287894004" sldId="278"/>
            <ac:spMk id="6" creationId="{71253473-ACBD-4512-AED6-98F7D6C343FE}"/>
          </ac:spMkLst>
        </pc:spChg>
        <pc:spChg chg="add mod ord">
          <ac:chgData name="Jacq Powell" userId="73020c2d-d70f-4459-9a6b-10c051a852ba" providerId="ADAL" clId="{6798DDC3-9AB3-410C-B77E-624C27454E12}" dt="2022-01-30T21:16:18.634" v="550" actId="14100"/>
          <ac:spMkLst>
            <pc:docMk/>
            <pc:sldMk cId="4287894004" sldId="278"/>
            <ac:spMk id="15" creationId="{24132699-6ACA-471B-9342-442005B3A114}"/>
          </ac:spMkLst>
        </pc:spChg>
        <pc:picChg chg="del">
          <ac:chgData name="Jacq Powell" userId="73020c2d-d70f-4459-9a6b-10c051a852ba" providerId="ADAL" clId="{6798DDC3-9AB3-410C-B77E-624C27454E12}" dt="2022-01-30T21:09:31.710" v="482" actId="478"/>
          <ac:picMkLst>
            <pc:docMk/>
            <pc:sldMk cId="4287894004" sldId="278"/>
            <ac:picMk id="5" creationId="{CCEB23A8-35F5-4A9A-BEA1-68FBEEF135DE}"/>
          </ac:picMkLst>
        </pc:picChg>
        <pc:picChg chg="add mod">
          <ac:chgData name="Jacq Powell" userId="73020c2d-d70f-4459-9a6b-10c051a852ba" providerId="ADAL" clId="{6798DDC3-9AB3-410C-B77E-624C27454E12}" dt="2022-01-30T21:16:21.092" v="551" actId="1076"/>
          <ac:picMkLst>
            <pc:docMk/>
            <pc:sldMk cId="4287894004" sldId="278"/>
            <ac:picMk id="7" creationId="{764BB7AB-41DA-4497-BF2E-71B5C7177DF9}"/>
          </ac:picMkLst>
        </pc:picChg>
        <pc:picChg chg="add del mod">
          <ac:chgData name="Jacq Powell" userId="73020c2d-d70f-4459-9a6b-10c051a852ba" providerId="ADAL" clId="{6798DDC3-9AB3-410C-B77E-624C27454E12}" dt="2022-01-30T21:11:22.374" v="492" actId="478"/>
          <ac:picMkLst>
            <pc:docMk/>
            <pc:sldMk cId="4287894004" sldId="278"/>
            <ac:picMk id="8" creationId="{05D2E14F-4A1B-4F0B-9DC2-E3F8FEB795D7}"/>
          </ac:picMkLst>
        </pc:picChg>
        <pc:picChg chg="add mod">
          <ac:chgData name="Jacq Powell" userId="73020c2d-d70f-4459-9a6b-10c051a852ba" providerId="ADAL" clId="{6798DDC3-9AB3-410C-B77E-624C27454E12}" dt="2022-01-30T21:14:37.321" v="532" actId="1076"/>
          <ac:picMkLst>
            <pc:docMk/>
            <pc:sldMk cId="4287894004" sldId="278"/>
            <ac:picMk id="10" creationId="{1D79293F-53C9-4105-8D1E-91692F8323BF}"/>
          </ac:picMkLst>
        </pc:picChg>
        <pc:picChg chg="add mod">
          <ac:chgData name="Jacq Powell" userId="73020c2d-d70f-4459-9a6b-10c051a852ba" providerId="ADAL" clId="{6798DDC3-9AB3-410C-B77E-624C27454E12}" dt="2022-01-30T21:15:28.467" v="542" actId="1076"/>
          <ac:picMkLst>
            <pc:docMk/>
            <pc:sldMk cId="4287894004" sldId="278"/>
            <ac:picMk id="11" creationId="{9582C697-A451-46C8-9FC3-98377880969C}"/>
          </ac:picMkLst>
        </pc:picChg>
        <pc:picChg chg="add mod">
          <ac:chgData name="Jacq Powell" userId="73020c2d-d70f-4459-9a6b-10c051a852ba" providerId="ADAL" clId="{6798DDC3-9AB3-410C-B77E-624C27454E12}" dt="2022-01-30T21:35:39.856" v="573"/>
          <ac:picMkLst>
            <pc:docMk/>
            <pc:sldMk cId="4287894004" sldId="278"/>
            <ac:picMk id="12" creationId="{4B5FF587-7FE9-4320-811E-6455DDB1C0B0}"/>
          </ac:picMkLst>
        </pc:picChg>
        <pc:picChg chg="add del mod">
          <ac:chgData name="Jacq Powell" userId="73020c2d-d70f-4459-9a6b-10c051a852ba" providerId="ADAL" clId="{6798DDC3-9AB3-410C-B77E-624C27454E12}" dt="2022-01-30T21:13:16.696" v="510" actId="478"/>
          <ac:picMkLst>
            <pc:docMk/>
            <pc:sldMk cId="4287894004" sldId="278"/>
            <ac:picMk id="2050" creationId="{E0DF2939-82A0-46C7-8FE1-9AD1F586558C}"/>
          </ac:picMkLst>
        </pc:picChg>
        <pc:picChg chg="add mod">
          <ac:chgData name="Jacq Powell" userId="73020c2d-d70f-4459-9a6b-10c051a852ba" providerId="ADAL" clId="{6798DDC3-9AB3-410C-B77E-624C27454E12}" dt="2022-01-30T21:13:43.345" v="520" actId="1076"/>
          <ac:picMkLst>
            <pc:docMk/>
            <pc:sldMk cId="4287894004" sldId="278"/>
            <ac:picMk id="2052" creationId="{C6DCCCDE-0324-4F8B-8BB6-F604603AF30B}"/>
          </ac:picMkLst>
        </pc:picChg>
        <pc:picChg chg="add mod">
          <ac:chgData name="Jacq Powell" userId="73020c2d-d70f-4459-9a6b-10c051a852ba" providerId="ADAL" clId="{6798DDC3-9AB3-410C-B77E-624C27454E12}" dt="2022-01-30T21:15:53.257" v="546" actId="1076"/>
          <ac:picMkLst>
            <pc:docMk/>
            <pc:sldMk cId="4287894004" sldId="278"/>
            <ac:picMk id="2054" creationId="{46CB3E76-ECD7-4F4F-9CDA-F709F09C7737}"/>
          </ac:picMkLst>
        </pc:picChg>
        <pc:picChg chg="add mod">
          <ac:chgData name="Jacq Powell" userId="73020c2d-d70f-4459-9a6b-10c051a852ba" providerId="ADAL" clId="{6798DDC3-9AB3-410C-B77E-624C27454E12}" dt="2022-01-30T21:14:56.344" v="538" actId="688"/>
          <ac:picMkLst>
            <pc:docMk/>
            <pc:sldMk cId="4287894004" sldId="278"/>
            <ac:picMk id="2056" creationId="{4419C36E-F888-427F-980A-277FA358CCBD}"/>
          </ac:picMkLst>
        </pc:picChg>
        <pc:picChg chg="add mod">
          <ac:chgData name="Jacq Powell" userId="73020c2d-d70f-4459-9a6b-10c051a852ba" providerId="ADAL" clId="{6798DDC3-9AB3-410C-B77E-624C27454E12}" dt="2022-01-30T21:15:51.311" v="545" actId="1076"/>
          <ac:picMkLst>
            <pc:docMk/>
            <pc:sldMk cId="4287894004" sldId="278"/>
            <ac:picMk id="2058" creationId="{F51A76D6-7C1A-4BAA-9556-FAD01E5FD709}"/>
          </ac:picMkLst>
        </pc:picChg>
        <pc:picChg chg="add mod">
          <ac:chgData name="Jacq Powell" userId="73020c2d-d70f-4459-9a6b-10c051a852ba" providerId="ADAL" clId="{6798DDC3-9AB3-410C-B77E-624C27454E12}" dt="2022-01-30T21:16:15.600" v="549" actId="1076"/>
          <ac:picMkLst>
            <pc:docMk/>
            <pc:sldMk cId="4287894004" sldId="278"/>
            <ac:picMk id="2060" creationId="{5844528C-F8EA-434C-BC3F-EBF8E296CAB2}"/>
          </ac:picMkLst>
        </pc:picChg>
      </pc:sldChg>
      <pc:sldChg chg="addSp delSp modSp add mod">
        <pc:chgData name="Jacq Powell" userId="73020c2d-d70f-4459-9a6b-10c051a852ba" providerId="ADAL" clId="{6798DDC3-9AB3-410C-B77E-624C27454E12}" dt="2022-01-30T21:35:39.856" v="573"/>
        <pc:sldMkLst>
          <pc:docMk/>
          <pc:sldMk cId="259225458" sldId="279"/>
        </pc:sldMkLst>
        <pc:spChg chg="mod">
          <ac:chgData name="Jacq Powell" userId="73020c2d-d70f-4459-9a6b-10c051a852ba" providerId="ADAL" clId="{6798DDC3-9AB3-410C-B77E-624C27454E12}" dt="2022-01-30T21:17:00.629" v="554" actId="14100"/>
          <ac:spMkLst>
            <pc:docMk/>
            <pc:sldMk cId="259225458" sldId="279"/>
            <ac:spMk id="2" creationId="{F4D1CD4D-D940-4AA1-BF86-0B3A20DEFBC4}"/>
          </ac:spMkLst>
        </pc:spChg>
        <pc:spChg chg="del mod">
          <ac:chgData name="Jacq Powell" userId="73020c2d-d70f-4459-9a6b-10c051a852ba" providerId="ADAL" clId="{6798DDC3-9AB3-410C-B77E-624C27454E12}" dt="2022-01-30T21:17:02.236" v="557"/>
          <ac:spMkLst>
            <pc:docMk/>
            <pc:sldMk cId="259225458" sldId="279"/>
            <ac:spMk id="3" creationId="{DE86C43E-33EC-4CB3-ACFD-5539DAB3D32B}"/>
          </ac:spMkLst>
        </pc:spChg>
        <pc:spChg chg="mod">
          <ac:chgData name="Jacq Powell" userId="73020c2d-d70f-4459-9a6b-10c051a852ba" providerId="ADAL" clId="{6798DDC3-9AB3-410C-B77E-624C27454E12}" dt="2022-01-30T21:16:58.028" v="553" actId="1076"/>
          <ac:spMkLst>
            <pc:docMk/>
            <pc:sldMk cId="259225458" sldId="279"/>
            <ac:spMk id="6" creationId="{71253473-ACBD-4512-AED6-98F7D6C343FE}"/>
          </ac:spMkLst>
        </pc:spChg>
        <pc:picChg chg="add mod">
          <ac:chgData name="Jacq Powell" userId="73020c2d-d70f-4459-9a6b-10c051a852ba" providerId="ADAL" clId="{6798DDC3-9AB3-410C-B77E-624C27454E12}" dt="2022-01-30T21:17:25.882" v="562" actId="1076"/>
          <ac:picMkLst>
            <pc:docMk/>
            <pc:sldMk cId="259225458" sldId="279"/>
            <ac:picMk id="5" creationId="{77F23C5D-4F90-4C0B-8545-EC5BBB449DCC}"/>
          </ac:picMkLst>
        </pc:picChg>
        <pc:picChg chg="del">
          <ac:chgData name="Jacq Powell" userId="73020c2d-d70f-4459-9a6b-10c051a852ba" providerId="ADAL" clId="{6798DDC3-9AB3-410C-B77E-624C27454E12}" dt="2022-01-30T21:17:02.225" v="555" actId="478"/>
          <ac:picMkLst>
            <pc:docMk/>
            <pc:sldMk cId="259225458" sldId="279"/>
            <ac:picMk id="7" creationId="{764BB7AB-41DA-4497-BF2E-71B5C7177DF9}"/>
          </ac:picMkLst>
        </pc:picChg>
        <pc:picChg chg="add mod">
          <ac:chgData name="Jacq Powell" userId="73020c2d-d70f-4459-9a6b-10c051a852ba" providerId="ADAL" clId="{6798DDC3-9AB3-410C-B77E-624C27454E12}" dt="2022-01-30T21:19:01.976" v="570" actId="1076"/>
          <ac:picMkLst>
            <pc:docMk/>
            <pc:sldMk cId="259225458" sldId="279"/>
            <ac:picMk id="9" creationId="{DB0FD74B-1E1A-47E5-AF6C-D83F4E713AE4}"/>
          </ac:picMkLst>
        </pc:picChg>
        <pc:picChg chg="add mod ord">
          <ac:chgData name="Jacq Powell" userId="73020c2d-d70f-4459-9a6b-10c051a852ba" providerId="ADAL" clId="{6798DDC3-9AB3-410C-B77E-624C27454E12}" dt="2022-01-30T21:18:59.390" v="569" actId="167"/>
          <ac:picMkLst>
            <pc:docMk/>
            <pc:sldMk cId="259225458" sldId="279"/>
            <ac:picMk id="10" creationId="{3171735C-0991-4698-BCB1-3A722AE1F57C}"/>
          </ac:picMkLst>
        </pc:picChg>
        <pc:picChg chg="add mod">
          <ac:chgData name="Jacq Powell" userId="73020c2d-d70f-4459-9a6b-10c051a852ba" providerId="ADAL" clId="{6798DDC3-9AB3-410C-B77E-624C27454E12}" dt="2022-01-30T21:35:39.856" v="573"/>
          <ac:picMkLst>
            <pc:docMk/>
            <pc:sldMk cId="259225458" sldId="279"/>
            <ac:picMk id="11" creationId="{E5BE522D-3427-495F-89DF-E0401DDC7DD0}"/>
          </ac:picMkLst>
        </pc:picChg>
        <pc:picChg chg="del">
          <ac:chgData name="Jacq Powell" userId="73020c2d-d70f-4459-9a6b-10c051a852ba" providerId="ADAL" clId="{6798DDC3-9AB3-410C-B77E-624C27454E12}" dt="2022-01-30T21:13:10.069" v="509" actId="478"/>
          <ac:picMkLst>
            <pc:docMk/>
            <pc:sldMk cId="259225458" sldId="279"/>
            <ac:picMk id="2050" creationId="{E0DF2939-82A0-46C7-8FE1-9AD1F586558C}"/>
          </ac:picMkLst>
        </pc:picChg>
        <pc:picChg chg="del">
          <ac:chgData name="Jacq Powell" userId="73020c2d-d70f-4459-9a6b-10c051a852ba" providerId="ADAL" clId="{6798DDC3-9AB3-410C-B77E-624C27454E12}" dt="2022-01-30T21:17:03.249" v="559" actId="478"/>
          <ac:picMkLst>
            <pc:docMk/>
            <pc:sldMk cId="259225458" sldId="279"/>
            <ac:picMk id="2052" creationId="{C6DCCCDE-0324-4F8B-8BB6-F604603AF30B}"/>
          </ac:picMkLst>
        </pc:picChg>
        <pc:picChg chg="del">
          <ac:chgData name="Jacq Powell" userId="73020c2d-d70f-4459-9a6b-10c051a852ba" providerId="ADAL" clId="{6798DDC3-9AB3-410C-B77E-624C27454E12}" dt="2022-01-30T21:17:02.857" v="558" actId="478"/>
          <ac:picMkLst>
            <pc:docMk/>
            <pc:sldMk cId="259225458" sldId="279"/>
            <ac:picMk id="2054" creationId="{46CB3E76-ECD7-4F4F-9CDA-F709F09C77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BF191-BFB0-49AB-93BB-9B34957EF1F0}" type="datetimeFigureOut">
              <a:rPr lang="en-GB" smtClean="0"/>
              <a:t>08/01/2024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3C8E5-8A6D-409A-9C9E-F5250EFB035A}" type="slidenum">
              <a:rPr lang="en-GB" smtClean="0"/>
              <a:t>‹#›</a:t>
            </a:fld>
            <a:endParaRPr lang="en-GB"/>
          </a:p>
        </p:txBody>
      </p:sp>
    </p:spTree>
    <p:extLst>
      <p:ext uri="{BB962C8B-B14F-4D97-AF65-F5344CB8AC3E}">
        <p14:creationId xmlns:p14="http://schemas.microsoft.com/office/powerpoint/2010/main" val="290089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https://www.youtube.com/watch?v=iKduvC0uNs8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42C20-217E-4C24-B42A-89B43EE5B1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4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https://www.youtube.com/watch?v=veszTagaXik (1995)</a:t>
            </a:r>
          </a:p>
          <a:p>
            <a:r>
              <a:rPr lang="en-GB" dirty="0"/>
              <a:t>https://www.youtube.com/watch?v=2QKg5SZ_35I (2017)</a:t>
            </a:r>
          </a:p>
        </p:txBody>
      </p:sp>
      <p:sp>
        <p:nvSpPr>
          <p:cNvPr id="4" name="Slide Number Placeholder 3"/>
          <p:cNvSpPr>
            <a:spLocks noGrp="1"/>
          </p:cNvSpPr>
          <p:nvPr>
            <p:ph type="sldNum" sz="quarter" idx="5"/>
          </p:nvPr>
        </p:nvSpPr>
        <p:spPr/>
        <p:txBody>
          <a:bodyPr/>
          <a:lstStyle/>
          <a:p>
            <a:fld id="{2544A00B-F039-4807-AFD9-39E58660E740}" type="slidenum">
              <a:rPr lang="en-GB" smtClean="0"/>
              <a:t>14</a:t>
            </a:fld>
            <a:endParaRPr lang="en-GB"/>
          </a:p>
        </p:txBody>
      </p:sp>
    </p:spTree>
    <p:extLst>
      <p:ext uri="{BB962C8B-B14F-4D97-AF65-F5344CB8AC3E}">
        <p14:creationId xmlns:p14="http://schemas.microsoft.com/office/powerpoint/2010/main" val="290996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04B7E5A-8D70-4EFC-8DD3-D591B2AC6872}" type="datetimeFigureOut">
              <a:rPr lang="en-US"/>
              <a:pPr>
                <a:defRPr/>
              </a:pPr>
              <a:t>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3D9A87-2759-48CD-B6F4-25A911D753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F002B4-4C60-4760-97A2-F741C1BC8D78}" type="datetimeFigureOut">
              <a:rPr lang="en-US"/>
              <a:pPr>
                <a:defRPr/>
              </a:pPr>
              <a:t>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445E8E-2385-4357-911E-036CBBC033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51DD28-C85A-4731-AB84-0B565BED4F12}" type="datetimeFigureOut">
              <a:rPr lang="en-US"/>
              <a:pPr>
                <a:defRPr/>
              </a:pPr>
              <a:t>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B10F7B-009F-440D-8257-9885028C2F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2C6A56-FC90-4614-B76C-C4028501B29D}" type="datetimeFigureOut">
              <a:rPr lang="en-US"/>
              <a:pPr>
                <a:defRPr/>
              </a:pPr>
              <a:t>1/8/2024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775950-566F-4B7F-ABE2-57F30F736F22}" type="slidenum">
              <a:rPr lang="en-US"/>
              <a:pPr>
                <a:defRPr/>
              </a:pPr>
              <a:t>‹#›</a:t>
            </a:fld>
            <a:endParaRPr lang="en-US"/>
          </a:p>
        </p:txBody>
      </p:sp>
    </p:spTree>
    <p:extLst>
      <p:ext uri="{BB962C8B-B14F-4D97-AF65-F5344CB8AC3E}">
        <p14:creationId xmlns:p14="http://schemas.microsoft.com/office/powerpoint/2010/main" val="319563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2A145E-7D98-4402-834B-95B7364E7399}" type="datetimeFigureOut">
              <a:rPr lang="en-US"/>
              <a:pPr>
                <a:defRPr/>
              </a:pPr>
              <a:t>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E5BDFC-62BD-491A-881D-A2C9537118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48B08D-059D-4730-832D-B417C2B6FE5A}" type="datetimeFigureOut">
              <a:rPr lang="en-US"/>
              <a:pPr>
                <a:defRPr/>
              </a:pPr>
              <a:t>1/8/2024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EBFE33-36FC-4DAA-8F7B-8E565F563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92E565-B03A-4147-81DD-1239CAAF0587}" type="datetimeFigureOut">
              <a:rPr lang="en-US"/>
              <a:pPr>
                <a:defRPr/>
              </a:pPr>
              <a:t>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AD2E8E-459A-4780-84A3-C9508E91ED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9A303EE-D3B3-492A-8522-1230914F1241}" type="datetimeFigureOut">
              <a:rPr lang="en-US"/>
              <a:pPr>
                <a:defRPr/>
              </a:pPr>
              <a:t>1/8/2024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A21C0B-672D-430D-959F-FCAB617BA4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BC79E2-A6C3-4E29-B008-ADA1CD10F48A}" type="datetimeFigureOut">
              <a:rPr lang="en-US"/>
              <a:pPr>
                <a:defRPr/>
              </a:pPr>
              <a:t>1/8/2024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1ABA58-2CC7-42BD-B225-BB50E5AE47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2C6A56-FC90-4614-B76C-C4028501B29D}" type="datetimeFigureOut">
              <a:rPr lang="en-US"/>
              <a:pPr>
                <a:defRPr/>
              </a:pPr>
              <a:t>1/8/2024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775950-566F-4B7F-ABE2-57F30F736F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116CE3-373F-4F9A-82D3-F0A232FB4588}" type="datetimeFigureOut">
              <a:rPr lang="en-US"/>
              <a:pPr>
                <a:defRPr/>
              </a:pPr>
              <a:t>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63FBE7-F5B5-478C-8DFC-36DD8A19A0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7D9BD6-B33C-432F-AD11-11C7A2E59409}" type="datetimeFigureOut">
              <a:rPr lang="en-US"/>
              <a:pPr>
                <a:defRPr/>
              </a:pPr>
              <a:t>1/8/2024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3F44AB-F568-4AAA-B57A-119F405306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5188BB8-4F6C-4ED4-B76C-3666F0437F46}" type="datetimeFigureOut">
              <a:rPr lang="en-US"/>
              <a:pPr>
                <a:defRPr/>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4A19D4-0AEC-4904-B594-28434A53DF2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fld id="{75188BB8-4F6C-4ED4-B76C-3666F0437F46}" type="datetimeFigureOut">
              <a:rPr lang="en-US"/>
              <a:pPr>
                <a:defRPr/>
              </a:pPr>
              <a:t>1/8/2024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a:defRPr/>
            </a:pPr>
            <a:fld id="{4C4A19D4-0AEC-4904-B594-28434A53DF27}" type="slidenum">
              <a:rPr lang="en-US"/>
              <a:pPr>
                <a:defRPr/>
              </a:pPr>
              <a:t>‹#›</a:t>
            </a:fld>
            <a:endParaRPr lang="en-US"/>
          </a:p>
        </p:txBody>
      </p:sp>
    </p:spTree>
    <p:extLst>
      <p:ext uri="{BB962C8B-B14F-4D97-AF65-F5344CB8AC3E}">
        <p14:creationId xmlns:p14="http://schemas.microsoft.com/office/powerpoint/2010/main" val="355814221"/>
      </p:ext>
    </p:extLst>
  </p:cSld>
  <p:clrMap bg1="dk1" tx1="lt1" bg2="dk2"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9" Type="http://schemas.openxmlformats.org/officeDocument/2006/relationships/image" Target="../media/image37.jpeg"/><Relationship Id="rId21" Type="http://schemas.openxmlformats.org/officeDocument/2006/relationships/image" Target="../media/image19.jpeg"/><Relationship Id="rId34" Type="http://schemas.openxmlformats.org/officeDocument/2006/relationships/image" Target="../media/image32.jpeg"/><Relationship Id="rId42" Type="http://schemas.openxmlformats.org/officeDocument/2006/relationships/image" Target="../media/image40.jpeg"/><Relationship Id="rId47" Type="http://schemas.openxmlformats.org/officeDocument/2006/relationships/image" Target="../media/image45.jpeg"/><Relationship Id="rId50" Type="http://schemas.openxmlformats.org/officeDocument/2006/relationships/image" Target="../media/image48.jpeg"/><Relationship Id="rId55" Type="http://schemas.openxmlformats.org/officeDocument/2006/relationships/image" Target="../media/image53.jpeg"/><Relationship Id="rId7" Type="http://schemas.openxmlformats.org/officeDocument/2006/relationships/image" Target="../media/image5.jpeg"/><Relationship Id="rId2" Type="http://schemas.openxmlformats.org/officeDocument/2006/relationships/slideLayout" Target="../slideLayouts/slideLayout7.xml"/><Relationship Id="rId16" Type="http://schemas.openxmlformats.org/officeDocument/2006/relationships/image" Target="../media/image14.jpeg"/><Relationship Id="rId29" Type="http://schemas.openxmlformats.org/officeDocument/2006/relationships/image" Target="../media/image27.jpe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37" Type="http://schemas.openxmlformats.org/officeDocument/2006/relationships/image" Target="../media/image35.jpeg"/><Relationship Id="rId40" Type="http://schemas.openxmlformats.org/officeDocument/2006/relationships/image" Target="../media/image38.jpeg"/><Relationship Id="rId45" Type="http://schemas.openxmlformats.org/officeDocument/2006/relationships/image" Target="../media/image43.jpeg"/><Relationship Id="rId53"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4" Type="http://schemas.openxmlformats.org/officeDocument/2006/relationships/image" Target="../media/image42.jpeg"/><Relationship Id="rId52" Type="http://schemas.openxmlformats.org/officeDocument/2006/relationships/image" Target="../media/image50.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 Id="rId35" Type="http://schemas.openxmlformats.org/officeDocument/2006/relationships/image" Target="../media/image33.jpeg"/><Relationship Id="rId43" Type="http://schemas.openxmlformats.org/officeDocument/2006/relationships/image" Target="../media/image41.jpeg"/><Relationship Id="rId48" Type="http://schemas.openxmlformats.org/officeDocument/2006/relationships/image" Target="../media/image46.jpeg"/><Relationship Id="rId8" Type="http://schemas.openxmlformats.org/officeDocument/2006/relationships/image" Target="../media/image6.png"/><Relationship Id="rId51" Type="http://schemas.openxmlformats.org/officeDocument/2006/relationships/image" Target="../media/image49.jpeg"/><Relationship Id="rId3" Type="http://schemas.openxmlformats.org/officeDocument/2006/relationships/image" Target="../media/image1.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33" Type="http://schemas.openxmlformats.org/officeDocument/2006/relationships/image" Target="../media/image31.jpeg"/><Relationship Id="rId38" Type="http://schemas.openxmlformats.org/officeDocument/2006/relationships/image" Target="../media/image36.jpeg"/><Relationship Id="rId46" Type="http://schemas.openxmlformats.org/officeDocument/2006/relationships/image" Target="../media/image44.jpeg"/><Relationship Id="rId20" Type="http://schemas.openxmlformats.org/officeDocument/2006/relationships/image" Target="../media/image18.jpeg"/><Relationship Id="rId41" Type="http://schemas.openxmlformats.org/officeDocument/2006/relationships/image" Target="../media/image39.jpeg"/><Relationship Id="rId54" Type="http://schemas.openxmlformats.org/officeDocument/2006/relationships/image" Target="../media/image52.jpeg"/><Relationship Id="rId1" Type="http://schemas.openxmlformats.org/officeDocument/2006/relationships/tags" Target="../tags/tag1.xml"/><Relationship Id="rId6"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36" Type="http://schemas.openxmlformats.org/officeDocument/2006/relationships/image" Target="../media/image34.jpeg"/><Relationship Id="rId49" Type="http://schemas.openxmlformats.org/officeDocument/2006/relationships/image" Target="../media/image47.jpeg"/></Relationships>
</file>

<file path=ppt/slides/_rels/slide1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90.png"/><Relationship Id="rId4" Type="http://schemas.openxmlformats.org/officeDocument/2006/relationships/hyperlink" Target="https://www.youtube.com/watch?v=iKduvC0uNs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eszTagaXi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hyperlink" Target="https://www.youtube.com/watch?v=2QKg5SZ_35I" TargetMode="External"/><Relationship Id="rId4" Type="http://schemas.openxmlformats.org/officeDocument/2006/relationships/image" Target="../media/image95.jpeg"/></Relationships>
</file>

<file path=ppt/slides/_rels/slide1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j.Powell@swr.gloucs.sch.uk" TargetMode="External"/><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12" Type="http://schemas.openxmlformats.org/officeDocument/2006/relationships/image" Target="../media/image79.pn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11" Type="http://schemas.microsoft.com/office/2007/relationships/hdphoto" Target="../media/hdphoto1.wdp"/><Relationship Id="rId5" Type="http://schemas.openxmlformats.org/officeDocument/2006/relationships/image" Target="../media/image73.jpeg"/><Relationship Id="rId10" Type="http://schemas.openxmlformats.org/officeDocument/2006/relationships/image" Target="../media/image78.png"/><Relationship Id="rId4" Type="http://schemas.openxmlformats.org/officeDocument/2006/relationships/image" Target="../media/image72.jpeg"/><Relationship Id="rId9" Type="http://schemas.openxmlformats.org/officeDocument/2006/relationships/image" Target="../media/image77.jpeg"/></Relationships>
</file>

<file path=ppt/slides/_rels/slide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3" descr="sin city.jpg"/>
          <p:cNvPicPr>
            <a:picLocks noChangeAspect="1"/>
          </p:cNvPicPr>
          <p:nvPr/>
        </p:nvPicPr>
        <p:blipFill>
          <a:blip r:embed="rId3"/>
          <a:srcRect/>
          <a:stretch>
            <a:fillRect/>
          </a:stretch>
        </p:blipFill>
        <p:spPr bwMode="auto">
          <a:xfrm>
            <a:off x="4286250" y="0"/>
            <a:ext cx="2020888" cy="1571625"/>
          </a:xfrm>
          <a:prstGeom prst="rect">
            <a:avLst/>
          </a:prstGeom>
          <a:noFill/>
          <a:ln w="9525">
            <a:noFill/>
            <a:miter lim="800000"/>
            <a:headEnd/>
            <a:tailEnd/>
          </a:ln>
        </p:spPr>
      </p:pic>
      <p:pic>
        <p:nvPicPr>
          <p:cNvPr id="13314" name="Picture 14" descr="director's cut.jpg"/>
          <p:cNvPicPr>
            <a:picLocks noChangeAspect="1"/>
          </p:cNvPicPr>
          <p:nvPr/>
        </p:nvPicPr>
        <p:blipFill>
          <a:blip r:embed="rId4"/>
          <a:srcRect/>
          <a:stretch>
            <a:fillRect/>
          </a:stretch>
        </p:blipFill>
        <p:spPr bwMode="auto">
          <a:xfrm>
            <a:off x="4714875" y="1571625"/>
            <a:ext cx="1866900" cy="1400175"/>
          </a:xfrm>
          <a:prstGeom prst="rect">
            <a:avLst/>
          </a:prstGeom>
          <a:noFill/>
          <a:ln w="9525">
            <a:noFill/>
            <a:miter lim="800000"/>
            <a:headEnd/>
            <a:tailEnd/>
          </a:ln>
        </p:spPr>
      </p:pic>
      <p:pic>
        <p:nvPicPr>
          <p:cNvPr id="13315" name="Picture 2"/>
          <p:cNvPicPr>
            <a:picLocks noChangeAspect="1" noChangeArrowheads="1"/>
          </p:cNvPicPr>
          <p:nvPr/>
        </p:nvPicPr>
        <p:blipFill>
          <a:blip r:embed="rId5"/>
          <a:srcRect/>
          <a:stretch>
            <a:fillRect/>
          </a:stretch>
        </p:blipFill>
        <p:spPr bwMode="auto">
          <a:xfrm>
            <a:off x="3071813" y="500063"/>
            <a:ext cx="1700212" cy="2071687"/>
          </a:xfrm>
          <a:prstGeom prst="rect">
            <a:avLst/>
          </a:prstGeom>
          <a:noFill/>
          <a:ln w="9525">
            <a:noFill/>
            <a:miter lim="800000"/>
            <a:headEnd/>
            <a:tailEnd/>
          </a:ln>
        </p:spPr>
      </p:pic>
      <p:pic>
        <p:nvPicPr>
          <p:cNvPr id="13316" name="Picture 52" descr="jordan.jpg"/>
          <p:cNvPicPr>
            <a:picLocks noChangeAspect="1"/>
          </p:cNvPicPr>
          <p:nvPr/>
        </p:nvPicPr>
        <p:blipFill>
          <a:blip r:embed="rId6"/>
          <a:srcRect/>
          <a:stretch>
            <a:fillRect/>
          </a:stretch>
        </p:blipFill>
        <p:spPr bwMode="auto">
          <a:xfrm>
            <a:off x="3643313" y="2428875"/>
            <a:ext cx="1076325" cy="1266825"/>
          </a:xfrm>
          <a:prstGeom prst="rect">
            <a:avLst/>
          </a:prstGeom>
          <a:noFill/>
          <a:ln w="9525">
            <a:noFill/>
            <a:miter lim="800000"/>
            <a:headEnd/>
            <a:tailEnd/>
          </a:ln>
        </p:spPr>
      </p:pic>
      <p:pic>
        <p:nvPicPr>
          <p:cNvPr id="13317" name="Picture 1" descr="film reel.jpg"/>
          <p:cNvPicPr>
            <a:picLocks noChangeAspect="1"/>
          </p:cNvPicPr>
          <p:nvPr/>
        </p:nvPicPr>
        <p:blipFill>
          <a:blip r:embed="rId7"/>
          <a:srcRect/>
          <a:stretch>
            <a:fillRect/>
          </a:stretch>
        </p:blipFill>
        <p:spPr bwMode="auto">
          <a:xfrm>
            <a:off x="3786188" y="3357563"/>
            <a:ext cx="1285875" cy="904875"/>
          </a:xfrm>
          <a:prstGeom prst="rect">
            <a:avLst/>
          </a:prstGeom>
          <a:noFill/>
          <a:ln w="9525">
            <a:noFill/>
            <a:miter lim="800000"/>
            <a:headEnd/>
            <a:tailEnd/>
          </a:ln>
        </p:spPr>
      </p:pic>
      <p:pic>
        <p:nvPicPr>
          <p:cNvPr id="13318" name="Picture 50" descr="storyboard.gif"/>
          <p:cNvPicPr>
            <a:picLocks noChangeAspect="1"/>
          </p:cNvPicPr>
          <p:nvPr/>
        </p:nvPicPr>
        <p:blipFill>
          <a:blip r:embed="rId8"/>
          <a:srcRect/>
          <a:stretch>
            <a:fillRect/>
          </a:stretch>
        </p:blipFill>
        <p:spPr bwMode="auto">
          <a:xfrm>
            <a:off x="7500938" y="2500313"/>
            <a:ext cx="1643062" cy="2571750"/>
          </a:xfrm>
          <a:prstGeom prst="rect">
            <a:avLst/>
          </a:prstGeom>
          <a:noFill/>
          <a:ln w="9525">
            <a:noFill/>
            <a:miter lim="800000"/>
            <a:headEnd/>
            <a:tailEnd/>
          </a:ln>
        </p:spPr>
      </p:pic>
      <p:pic>
        <p:nvPicPr>
          <p:cNvPr id="13319" name="Picture 48" descr="wallace and gromit.jpg"/>
          <p:cNvPicPr>
            <a:picLocks noChangeAspect="1"/>
          </p:cNvPicPr>
          <p:nvPr/>
        </p:nvPicPr>
        <p:blipFill>
          <a:blip r:embed="rId9"/>
          <a:srcRect/>
          <a:stretch>
            <a:fillRect/>
          </a:stretch>
        </p:blipFill>
        <p:spPr bwMode="auto">
          <a:xfrm>
            <a:off x="7429500" y="0"/>
            <a:ext cx="1181100" cy="914400"/>
          </a:xfrm>
          <a:prstGeom prst="rect">
            <a:avLst/>
          </a:prstGeom>
          <a:noFill/>
          <a:ln w="9525">
            <a:noFill/>
            <a:miter lim="800000"/>
            <a:headEnd/>
            <a:tailEnd/>
          </a:ln>
        </p:spPr>
      </p:pic>
      <p:pic>
        <p:nvPicPr>
          <p:cNvPr id="13320" name="Picture 47" descr="viewing figures graph.jpg"/>
          <p:cNvPicPr>
            <a:picLocks noChangeAspect="1"/>
          </p:cNvPicPr>
          <p:nvPr/>
        </p:nvPicPr>
        <p:blipFill>
          <a:blip r:embed="rId10"/>
          <a:srcRect/>
          <a:stretch>
            <a:fillRect/>
          </a:stretch>
        </p:blipFill>
        <p:spPr bwMode="auto">
          <a:xfrm>
            <a:off x="6357938" y="0"/>
            <a:ext cx="1181100" cy="1171575"/>
          </a:xfrm>
          <a:prstGeom prst="rect">
            <a:avLst/>
          </a:prstGeom>
          <a:noFill/>
          <a:ln w="9525">
            <a:noFill/>
            <a:miter lim="800000"/>
            <a:headEnd/>
            <a:tailEnd/>
          </a:ln>
        </p:spPr>
      </p:pic>
      <p:pic>
        <p:nvPicPr>
          <p:cNvPr id="13321" name="Picture 46" descr="u.jpg"/>
          <p:cNvPicPr>
            <a:picLocks noChangeAspect="1"/>
          </p:cNvPicPr>
          <p:nvPr/>
        </p:nvPicPr>
        <p:blipFill>
          <a:blip r:embed="rId11"/>
          <a:srcRect/>
          <a:stretch>
            <a:fillRect/>
          </a:stretch>
        </p:blipFill>
        <p:spPr bwMode="auto">
          <a:xfrm>
            <a:off x="928688" y="3857625"/>
            <a:ext cx="723900" cy="723900"/>
          </a:xfrm>
          <a:prstGeom prst="rect">
            <a:avLst/>
          </a:prstGeom>
          <a:noFill/>
          <a:ln w="9525">
            <a:noFill/>
            <a:miter lim="800000"/>
            <a:headEnd/>
            <a:tailEnd/>
          </a:ln>
        </p:spPr>
      </p:pic>
      <p:pic>
        <p:nvPicPr>
          <p:cNvPr id="13322" name="Picture 40" descr="radio.jpg"/>
          <p:cNvPicPr>
            <a:picLocks noChangeAspect="1"/>
          </p:cNvPicPr>
          <p:nvPr/>
        </p:nvPicPr>
        <p:blipFill>
          <a:blip r:embed="rId12"/>
          <a:srcRect/>
          <a:stretch>
            <a:fillRect/>
          </a:stretch>
        </p:blipFill>
        <p:spPr bwMode="auto">
          <a:xfrm>
            <a:off x="1928813" y="2428875"/>
            <a:ext cx="1238250" cy="1238250"/>
          </a:xfrm>
          <a:prstGeom prst="rect">
            <a:avLst/>
          </a:prstGeom>
          <a:noFill/>
          <a:ln w="9525">
            <a:noFill/>
            <a:miter lim="800000"/>
            <a:headEnd/>
            <a:tailEnd/>
          </a:ln>
        </p:spPr>
      </p:pic>
      <p:pic>
        <p:nvPicPr>
          <p:cNvPr id="13323" name="Picture 42" descr="shrek.jpg"/>
          <p:cNvPicPr>
            <a:picLocks noChangeAspect="1"/>
          </p:cNvPicPr>
          <p:nvPr/>
        </p:nvPicPr>
        <p:blipFill>
          <a:blip r:embed="rId13"/>
          <a:srcRect/>
          <a:stretch>
            <a:fillRect/>
          </a:stretch>
        </p:blipFill>
        <p:spPr bwMode="auto">
          <a:xfrm>
            <a:off x="2428875" y="3429000"/>
            <a:ext cx="1362075" cy="1019175"/>
          </a:xfrm>
          <a:prstGeom prst="rect">
            <a:avLst/>
          </a:prstGeom>
          <a:noFill/>
          <a:ln w="9525">
            <a:noFill/>
            <a:miter lim="800000"/>
            <a:headEnd/>
            <a:tailEnd/>
          </a:ln>
        </p:spPr>
      </p:pic>
      <p:pic>
        <p:nvPicPr>
          <p:cNvPr id="13324" name="Picture 41" descr="red carpet.jpg"/>
          <p:cNvPicPr>
            <a:picLocks noChangeAspect="1"/>
          </p:cNvPicPr>
          <p:nvPr/>
        </p:nvPicPr>
        <p:blipFill>
          <a:blip r:embed="rId14"/>
          <a:srcRect/>
          <a:stretch>
            <a:fillRect/>
          </a:stretch>
        </p:blipFill>
        <p:spPr bwMode="auto">
          <a:xfrm>
            <a:off x="1428750" y="5581650"/>
            <a:ext cx="1333500" cy="1276350"/>
          </a:xfrm>
          <a:prstGeom prst="rect">
            <a:avLst/>
          </a:prstGeom>
          <a:noFill/>
          <a:ln w="9525">
            <a:noFill/>
            <a:miter lim="800000"/>
            <a:headEnd/>
            <a:tailEnd/>
          </a:ln>
        </p:spPr>
      </p:pic>
      <p:pic>
        <p:nvPicPr>
          <p:cNvPr id="13325" name="Picture 37" descr="oscar.jpg"/>
          <p:cNvPicPr>
            <a:picLocks noChangeAspect="1"/>
          </p:cNvPicPr>
          <p:nvPr/>
        </p:nvPicPr>
        <p:blipFill>
          <a:blip r:embed="rId15"/>
          <a:srcRect/>
          <a:stretch>
            <a:fillRect/>
          </a:stretch>
        </p:blipFill>
        <p:spPr bwMode="auto">
          <a:xfrm>
            <a:off x="5643563" y="4286250"/>
            <a:ext cx="1104900" cy="1104900"/>
          </a:xfrm>
          <a:prstGeom prst="rect">
            <a:avLst/>
          </a:prstGeom>
          <a:noFill/>
          <a:ln w="9525">
            <a:noFill/>
            <a:miter lim="800000"/>
            <a:headEnd/>
            <a:tailEnd/>
          </a:ln>
        </p:spPr>
      </p:pic>
      <p:pic>
        <p:nvPicPr>
          <p:cNvPr id="13326" name="Picture 39" descr="Pixar.jpg"/>
          <p:cNvPicPr>
            <a:picLocks noChangeAspect="1"/>
          </p:cNvPicPr>
          <p:nvPr/>
        </p:nvPicPr>
        <p:blipFill>
          <a:blip r:embed="rId16"/>
          <a:srcRect/>
          <a:stretch>
            <a:fillRect/>
          </a:stretch>
        </p:blipFill>
        <p:spPr bwMode="auto">
          <a:xfrm>
            <a:off x="4857750" y="3786188"/>
            <a:ext cx="1304925" cy="704850"/>
          </a:xfrm>
          <a:prstGeom prst="rect">
            <a:avLst/>
          </a:prstGeom>
          <a:noFill/>
          <a:ln w="9525">
            <a:noFill/>
            <a:miter lim="800000"/>
            <a:headEnd/>
            <a:tailEnd/>
          </a:ln>
        </p:spPr>
      </p:pic>
      <p:pic>
        <p:nvPicPr>
          <p:cNvPr id="13327" name="Picture 38" descr="pg.jpg"/>
          <p:cNvPicPr>
            <a:picLocks noChangeAspect="1"/>
          </p:cNvPicPr>
          <p:nvPr/>
        </p:nvPicPr>
        <p:blipFill>
          <a:blip r:embed="rId17"/>
          <a:srcRect/>
          <a:stretch>
            <a:fillRect/>
          </a:stretch>
        </p:blipFill>
        <p:spPr bwMode="auto">
          <a:xfrm>
            <a:off x="7500938" y="6134100"/>
            <a:ext cx="723900" cy="723900"/>
          </a:xfrm>
          <a:prstGeom prst="rect">
            <a:avLst/>
          </a:prstGeom>
          <a:noFill/>
          <a:ln w="9525">
            <a:noFill/>
            <a:miter lim="800000"/>
            <a:headEnd/>
            <a:tailEnd/>
          </a:ln>
        </p:spPr>
      </p:pic>
      <p:pic>
        <p:nvPicPr>
          <p:cNvPr id="13328" name="Picture 30" descr="MTV.jpg"/>
          <p:cNvPicPr>
            <a:picLocks noChangeAspect="1"/>
          </p:cNvPicPr>
          <p:nvPr/>
        </p:nvPicPr>
        <p:blipFill>
          <a:blip r:embed="rId18"/>
          <a:srcRect/>
          <a:stretch>
            <a:fillRect/>
          </a:stretch>
        </p:blipFill>
        <p:spPr bwMode="auto">
          <a:xfrm>
            <a:off x="0" y="2428875"/>
            <a:ext cx="1238250" cy="914400"/>
          </a:xfrm>
          <a:prstGeom prst="rect">
            <a:avLst/>
          </a:prstGeom>
          <a:noFill/>
          <a:ln w="9525">
            <a:noFill/>
            <a:miter lim="800000"/>
            <a:headEnd/>
            <a:tailEnd/>
          </a:ln>
        </p:spPr>
      </p:pic>
      <p:pic>
        <p:nvPicPr>
          <p:cNvPr id="13329" name="Picture 26" descr="manga.jpg"/>
          <p:cNvPicPr>
            <a:picLocks noChangeAspect="1"/>
          </p:cNvPicPr>
          <p:nvPr/>
        </p:nvPicPr>
        <p:blipFill>
          <a:blip r:embed="rId19"/>
          <a:srcRect/>
          <a:stretch>
            <a:fillRect/>
          </a:stretch>
        </p:blipFill>
        <p:spPr bwMode="auto">
          <a:xfrm>
            <a:off x="2000250" y="1357313"/>
            <a:ext cx="1238250" cy="1200150"/>
          </a:xfrm>
          <a:prstGeom prst="rect">
            <a:avLst/>
          </a:prstGeom>
          <a:noFill/>
          <a:ln w="9525">
            <a:noFill/>
            <a:miter lim="800000"/>
            <a:headEnd/>
            <a:tailEnd/>
          </a:ln>
        </p:spPr>
      </p:pic>
      <p:pic>
        <p:nvPicPr>
          <p:cNvPr id="13330" name="Picture 28" descr="mcdonalds.jpg"/>
          <p:cNvPicPr>
            <a:picLocks noChangeAspect="1"/>
          </p:cNvPicPr>
          <p:nvPr/>
        </p:nvPicPr>
        <p:blipFill>
          <a:blip r:embed="rId20"/>
          <a:srcRect/>
          <a:stretch>
            <a:fillRect/>
          </a:stretch>
        </p:blipFill>
        <p:spPr bwMode="auto">
          <a:xfrm>
            <a:off x="3929063" y="5962650"/>
            <a:ext cx="1200150" cy="895350"/>
          </a:xfrm>
          <a:prstGeom prst="rect">
            <a:avLst/>
          </a:prstGeom>
          <a:noFill/>
          <a:ln w="9525">
            <a:noFill/>
            <a:miter lim="800000"/>
            <a:headEnd/>
            <a:tailEnd/>
          </a:ln>
        </p:spPr>
      </p:pic>
      <p:pic>
        <p:nvPicPr>
          <p:cNvPr id="13331" name="Picture 2" descr="300 poster.jpg"/>
          <p:cNvPicPr>
            <a:picLocks noChangeAspect="1"/>
          </p:cNvPicPr>
          <p:nvPr/>
        </p:nvPicPr>
        <p:blipFill>
          <a:blip r:embed="rId21"/>
          <a:srcRect/>
          <a:stretch>
            <a:fillRect/>
          </a:stretch>
        </p:blipFill>
        <p:spPr bwMode="auto">
          <a:xfrm>
            <a:off x="2786063" y="2286000"/>
            <a:ext cx="866775" cy="1228725"/>
          </a:xfrm>
          <a:prstGeom prst="rect">
            <a:avLst/>
          </a:prstGeom>
          <a:noFill/>
          <a:ln w="9525">
            <a:noFill/>
            <a:miter lim="800000"/>
            <a:headEnd/>
            <a:tailEnd/>
          </a:ln>
        </p:spPr>
      </p:pic>
      <p:pic>
        <p:nvPicPr>
          <p:cNvPr id="13332" name="Picture 3" descr="BBC news.jpg"/>
          <p:cNvPicPr>
            <a:picLocks noChangeAspect="1"/>
          </p:cNvPicPr>
          <p:nvPr/>
        </p:nvPicPr>
        <p:blipFill>
          <a:blip r:embed="rId22"/>
          <a:srcRect/>
          <a:stretch>
            <a:fillRect/>
          </a:stretch>
        </p:blipFill>
        <p:spPr bwMode="auto">
          <a:xfrm>
            <a:off x="6429375" y="4376738"/>
            <a:ext cx="1214438" cy="914400"/>
          </a:xfrm>
          <a:prstGeom prst="rect">
            <a:avLst/>
          </a:prstGeom>
          <a:noFill/>
          <a:ln w="9525">
            <a:noFill/>
            <a:miter lim="800000"/>
            <a:headEnd/>
            <a:tailEnd/>
          </a:ln>
        </p:spPr>
      </p:pic>
      <p:pic>
        <p:nvPicPr>
          <p:cNvPr id="13333" name="Picture 6" descr="beatles.jpg"/>
          <p:cNvPicPr>
            <a:picLocks noChangeAspect="1"/>
          </p:cNvPicPr>
          <p:nvPr/>
        </p:nvPicPr>
        <p:blipFill>
          <a:blip r:embed="rId23"/>
          <a:srcRect/>
          <a:stretch>
            <a:fillRect/>
          </a:stretch>
        </p:blipFill>
        <p:spPr bwMode="auto">
          <a:xfrm>
            <a:off x="2571750" y="4286250"/>
            <a:ext cx="1285875" cy="1219200"/>
          </a:xfrm>
          <a:prstGeom prst="rect">
            <a:avLst/>
          </a:prstGeom>
          <a:noFill/>
          <a:ln w="9525">
            <a:noFill/>
            <a:miter lim="800000"/>
            <a:headEnd/>
            <a:tailEnd/>
          </a:ln>
        </p:spPr>
      </p:pic>
      <p:pic>
        <p:nvPicPr>
          <p:cNvPr id="13334" name="Picture 7" descr="controversial headline.jpg"/>
          <p:cNvPicPr>
            <a:picLocks noChangeAspect="1"/>
          </p:cNvPicPr>
          <p:nvPr/>
        </p:nvPicPr>
        <p:blipFill>
          <a:blip r:embed="rId24"/>
          <a:srcRect/>
          <a:stretch>
            <a:fillRect/>
          </a:stretch>
        </p:blipFill>
        <p:spPr bwMode="auto">
          <a:xfrm>
            <a:off x="0" y="0"/>
            <a:ext cx="2143125" cy="2466975"/>
          </a:xfrm>
          <a:prstGeom prst="rect">
            <a:avLst/>
          </a:prstGeom>
          <a:noFill/>
          <a:ln w="9525">
            <a:noFill/>
            <a:miter lim="800000"/>
            <a:headEnd/>
            <a:tailEnd/>
          </a:ln>
        </p:spPr>
      </p:pic>
      <p:pic>
        <p:nvPicPr>
          <p:cNvPr id="13335" name="Picture 8" descr="daily star.jpg"/>
          <p:cNvPicPr>
            <a:picLocks noChangeAspect="1"/>
          </p:cNvPicPr>
          <p:nvPr/>
        </p:nvPicPr>
        <p:blipFill>
          <a:blip r:embed="rId25"/>
          <a:srcRect/>
          <a:stretch>
            <a:fillRect/>
          </a:stretch>
        </p:blipFill>
        <p:spPr bwMode="auto">
          <a:xfrm>
            <a:off x="6072188" y="2357438"/>
            <a:ext cx="1428750" cy="885825"/>
          </a:xfrm>
          <a:prstGeom prst="rect">
            <a:avLst/>
          </a:prstGeom>
          <a:noFill/>
          <a:ln w="9525">
            <a:noFill/>
            <a:miter lim="800000"/>
            <a:headEnd/>
            <a:tailEnd/>
          </a:ln>
        </p:spPr>
      </p:pic>
      <p:pic>
        <p:nvPicPr>
          <p:cNvPr id="13336" name="Picture 10" descr="daily telegraph.jpg"/>
          <p:cNvPicPr>
            <a:picLocks noChangeAspect="1"/>
          </p:cNvPicPr>
          <p:nvPr/>
        </p:nvPicPr>
        <p:blipFill>
          <a:blip r:embed="rId26"/>
          <a:srcRect/>
          <a:stretch>
            <a:fillRect/>
          </a:stretch>
        </p:blipFill>
        <p:spPr bwMode="auto">
          <a:xfrm>
            <a:off x="1714500" y="5500688"/>
            <a:ext cx="4286250" cy="514350"/>
          </a:xfrm>
          <a:prstGeom prst="rect">
            <a:avLst/>
          </a:prstGeom>
          <a:noFill/>
          <a:ln w="9525">
            <a:noFill/>
            <a:miter lim="800000"/>
            <a:headEnd/>
            <a:tailEnd/>
          </a:ln>
        </p:spPr>
      </p:pic>
      <p:pic>
        <p:nvPicPr>
          <p:cNvPr id="13337" name="Picture 11" descr="chanel advert.jpg"/>
          <p:cNvPicPr>
            <a:picLocks noChangeAspect="1"/>
          </p:cNvPicPr>
          <p:nvPr/>
        </p:nvPicPr>
        <p:blipFill>
          <a:blip r:embed="rId27"/>
          <a:srcRect/>
          <a:stretch>
            <a:fillRect/>
          </a:stretch>
        </p:blipFill>
        <p:spPr bwMode="auto">
          <a:xfrm>
            <a:off x="7500938" y="5072063"/>
            <a:ext cx="971550" cy="1295400"/>
          </a:xfrm>
          <a:prstGeom prst="rect">
            <a:avLst/>
          </a:prstGeom>
          <a:noFill/>
          <a:ln w="9525">
            <a:noFill/>
            <a:miter lim="800000"/>
            <a:headEnd/>
            <a:tailEnd/>
          </a:ln>
        </p:spPr>
      </p:pic>
      <p:pic>
        <p:nvPicPr>
          <p:cNvPr id="13338" name="Picture 12" descr="2pac.jpg"/>
          <p:cNvPicPr>
            <a:picLocks noChangeAspect="1"/>
          </p:cNvPicPr>
          <p:nvPr/>
        </p:nvPicPr>
        <p:blipFill>
          <a:blip r:embed="rId28"/>
          <a:srcRect/>
          <a:stretch>
            <a:fillRect/>
          </a:stretch>
        </p:blipFill>
        <p:spPr bwMode="auto">
          <a:xfrm>
            <a:off x="4929188" y="4357688"/>
            <a:ext cx="1123950" cy="1257300"/>
          </a:xfrm>
          <a:prstGeom prst="rect">
            <a:avLst/>
          </a:prstGeom>
          <a:noFill/>
          <a:ln w="9525">
            <a:noFill/>
            <a:miter lim="800000"/>
            <a:headEnd/>
            <a:tailEnd/>
          </a:ln>
        </p:spPr>
      </p:pic>
      <p:pic>
        <p:nvPicPr>
          <p:cNvPr id="13339" name="Picture 13" descr="coronation street.jpg"/>
          <p:cNvPicPr>
            <a:picLocks noChangeAspect="1"/>
          </p:cNvPicPr>
          <p:nvPr/>
        </p:nvPicPr>
        <p:blipFill>
          <a:blip r:embed="rId29"/>
          <a:srcRect/>
          <a:stretch>
            <a:fillRect/>
          </a:stretch>
        </p:blipFill>
        <p:spPr bwMode="auto">
          <a:xfrm>
            <a:off x="0" y="5715000"/>
            <a:ext cx="1547813" cy="1160463"/>
          </a:xfrm>
          <a:prstGeom prst="rect">
            <a:avLst/>
          </a:prstGeom>
          <a:noFill/>
          <a:ln w="9525">
            <a:noFill/>
            <a:miter lim="800000"/>
            <a:headEnd/>
            <a:tailEnd/>
          </a:ln>
        </p:spPr>
      </p:pic>
      <p:pic>
        <p:nvPicPr>
          <p:cNvPr id="13340" name="Picture 15" descr="emmerdale.jpg"/>
          <p:cNvPicPr>
            <a:picLocks noChangeAspect="1"/>
          </p:cNvPicPr>
          <p:nvPr/>
        </p:nvPicPr>
        <p:blipFill>
          <a:blip r:embed="rId30"/>
          <a:srcRect/>
          <a:stretch>
            <a:fillRect/>
          </a:stretch>
        </p:blipFill>
        <p:spPr bwMode="auto">
          <a:xfrm>
            <a:off x="7429500" y="1500188"/>
            <a:ext cx="1714500" cy="1027112"/>
          </a:xfrm>
          <a:prstGeom prst="rect">
            <a:avLst/>
          </a:prstGeom>
          <a:noFill/>
          <a:ln w="9525">
            <a:noFill/>
            <a:miter lim="800000"/>
            <a:headEnd/>
            <a:tailEnd/>
          </a:ln>
        </p:spPr>
      </p:pic>
      <p:pic>
        <p:nvPicPr>
          <p:cNvPr id="13341" name="Picture 18" descr="18.jpg"/>
          <p:cNvPicPr>
            <a:picLocks noChangeAspect="1"/>
          </p:cNvPicPr>
          <p:nvPr/>
        </p:nvPicPr>
        <p:blipFill>
          <a:blip r:embed="rId31"/>
          <a:srcRect/>
          <a:stretch>
            <a:fillRect/>
          </a:stretch>
        </p:blipFill>
        <p:spPr bwMode="auto">
          <a:xfrm>
            <a:off x="8420100" y="0"/>
            <a:ext cx="723900" cy="723900"/>
          </a:xfrm>
          <a:prstGeom prst="rect">
            <a:avLst/>
          </a:prstGeom>
          <a:noFill/>
          <a:ln w="9525">
            <a:noFill/>
            <a:miter lim="800000"/>
            <a:headEnd/>
            <a:tailEnd/>
          </a:ln>
        </p:spPr>
      </p:pic>
      <p:pic>
        <p:nvPicPr>
          <p:cNvPr id="13342" name="Picture 20" descr="golden compass poster.jpg"/>
          <p:cNvPicPr>
            <a:picLocks noChangeAspect="1"/>
          </p:cNvPicPr>
          <p:nvPr/>
        </p:nvPicPr>
        <p:blipFill>
          <a:blip r:embed="rId32"/>
          <a:srcRect/>
          <a:stretch>
            <a:fillRect/>
          </a:stretch>
        </p:blipFill>
        <p:spPr bwMode="auto">
          <a:xfrm>
            <a:off x="6286500" y="5619750"/>
            <a:ext cx="1238250" cy="1238250"/>
          </a:xfrm>
          <a:prstGeom prst="rect">
            <a:avLst/>
          </a:prstGeom>
          <a:noFill/>
          <a:ln w="9525">
            <a:noFill/>
            <a:miter lim="800000"/>
            <a:headEnd/>
            <a:tailEnd/>
          </a:ln>
        </p:spPr>
      </p:pic>
      <p:pic>
        <p:nvPicPr>
          <p:cNvPr id="13343" name="Picture 21" descr="gone with the wind poster.jpg"/>
          <p:cNvPicPr>
            <a:picLocks noChangeAspect="1"/>
          </p:cNvPicPr>
          <p:nvPr/>
        </p:nvPicPr>
        <p:blipFill>
          <a:blip r:embed="rId33"/>
          <a:srcRect/>
          <a:stretch>
            <a:fillRect/>
          </a:stretch>
        </p:blipFill>
        <p:spPr bwMode="auto">
          <a:xfrm>
            <a:off x="2143125" y="0"/>
            <a:ext cx="923925" cy="1333500"/>
          </a:xfrm>
          <a:prstGeom prst="rect">
            <a:avLst/>
          </a:prstGeom>
          <a:noFill/>
          <a:ln w="9525">
            <a:noFill/>
            <a:miter lim="800000"/>
            <a:headEnd/>
            <a:tailEnd/>
          </a:ln>
        </p:spPr>
      </p:pic>
      <p:pic>
        <p:nvPicPr>
          <p:cNvPr id="13344" name="Picture 22" descr="gwr fm.jpg"/>
          <p:cNvPicPr>
            <a:picLocks noChangeAspect="1"/>
          </p:cNvPicPr>
          <p:nvPr/>
        </p:nvPicPr>
        <p:blipFill>
          <a:blip r:embed="rId34"/>
          <a:srcRect/>
          <a:stretch>
            <a:fillRect/>
          </a:stretch>
        </p:blipFill>
        <p:spPr bwMode="auto">
          <a:xfrm>
            <a:off x="4714875" y="2928938"/>
            <a:ext cx="1357313" cy="1028700"/>
          </a:xfrm>
          <a:prstGeom prst="rect">
            <a:avLst/>
          </a:prstGeom>
          <a:noFill/>
          <a:ln w="9525">
            <a:noFill/>
            <a:miter lim="800000"/>
            <a:headEnd/>
            <a:tailEnd/>
          </a:ln>
        </p:spPr>
      </p:pic>
      <p:pic>
        <p:nvPicPr>
          <p:cNvPr id="13345" name="Picture 23" descr="indiana jones poster.jpg"/>
          <p:cNvPicPr>
            <a:picLocks noChangeAspect="1"/>
          </p:cNvPicPr>
          <p:nvPr/>
        </p:nvPicPr>
        <p:blipFill>
          <a:blip r:embed="rId35"/>
          <a:srcRect/>
          <a:stretch>
            <a:fillRect/>
          </a:stretch>
        </p:blipFill>
        <p:spPr bwMode="auto">
          <a:xfrm>
            <a:off x="0" y="3286125"/>
            <a:ext cx="1066800" cy="1500188"/>
          </a:xfrm>
          <a:prstGeom prst="rect">
            <a:avLst/>
          </a:prstGeom>
          <a:noFill/>
          <a:ln w="9525">
            <a:noFill/>
            <a:miter lim="800000"/>
            <a:headEnd/>
            <a:tailEnd/>
          </a:ln>
        </p:spPr>
      </p:pic>
      <p:pic>
        <p:nvPicPr>
          <p:cNvPr id="13346" name="Picture 24" descr="jukebox.jpg"/>
          <p:cNvPicPr>
            <a:picLocks noChangeAspect="1"/>
          </p:cNvPicPr>
          <p:nvPr/>
        </p:nvPicPr>
        <p:blipFill>
          <a:blip r:embed="rId36"/>
          <a:srcRect/>
          <a:stretch>
            <a:fillRect/>
          </a:stretch>
        </p:blipFill>
        <p:spPr bwMode="auto">
          <a:xfrm>
            <a:off x="3857625" y="4214813"/>
            <a:ext cx="1076325" cy="1333500"/>
          </a:xfrm>
          <a:prstGeom prst="rect">
            <a:avLst/>
          </a:prstGeom>
          <a:noFill/>
          <a:ln w="9525">
            <a:noFill/>
            <a:miter lim="800000"/>
            <a:headEnd/>
            <a:tailEnd/>
          </a:ln>
        </p:spPr>
      </p:pic>
      <p:pic>
        <p:nvPicPr>
          <p:cNvPr id="13347" name="Picture 25" descr="magazines.jpg"/>
          <p:cNvPicPr>
            <a:picLocks noChangeAspect="1"/>
          </p:cNvPicPr>
          <p:nvPr/>
        </p:nvPicPr>
        <p:blipFill>
          <a:blip r:embed="rId37"/>
          <a:srcRect/>
          <a:stretch>
            <a:fillRect/>
          </a:stretch>
        </p:blipFill>
        <p:spPr bwMode="auto">
          <a:xfrm>
            <a:off x="5072063" y="5924550"/>
            <a:ext cx="1238250" cy="933450"/>
          </a:xfrm>
          <a:prstGeom prst="rect">
            <a:avLst/>
          </a:prstGeom>
          <a:noFill/>
          <a:ln w="9525">
            <a:noFill/>
            <a:miter lim="800000"/>
            <a:headEnd/>
            <a:tailEnd/>
          </a:ln>
        </p:spPr>
      </p:pic>
      <p:pic>
        <p:nvPicPr>
          <p:cNvPr id="13348" name="Picture 31" descr="my family.jpg"/>
          <p:cNvPicPr>
            <a:picLocks noChangeAspect="1"/>
          </p:cNvPicPr>
          <p:nvPr/>
        </p:nvPicPr>
        <p:blipFill>
          <a:blip r:embed="rId38"/>
          <a:srcRect/>
          <a:stretch>
            <a:fillRect/>
          </a:stretch>
        </p:blipFill>
        <p:spPr bwMode="auto">
          <a:xfrm>
            <a:off x="8162925" y="4000500"/>
            <a:ext cx="981075" cy="981075"/>
          </a:xfrm>
          <a:prstGeom prst="rect">
            <a:avLst/>
          </a:prstGeom>
          <a:noFill/>
          <a:ln w="9525">
            <a:noFill/>
            <a:miter lim="800000"/>
            <a:headEnd/>
            <a:tailEnd/>
          </a:ln>
        </p:spPr>
      </p:pic>
      <p:pic>
        <p:nvPicPr>
          <p:cNvPr id="13349" name="Picture 19" descr="frankenstein poster.jpg"/>
          <p:cNvPicPr>
            <a:picLocks noChangeAspect="1"/>
          </p:cNvPicPr>
          <p:nvPr/>
        </p:nvPicPr>
        <p:blipFill>
          <a:blip r:embed="rId39"/>
          <a:srcRect/>
          <a:stretch>
            <a:fillRect/>
          </a:stretch>
        </p:blipFill>
        <p:spPr bwMode="auto">
          <a:xfrm>
            <a:off x="8220075" y="2643188"/>
            <a:ext cx="923925" cy="1390650"/>
          </a:xfrm>
          <a:prstGeom prst="rect">
            <a:avLst/>
          </a:prstGeom>
          <a:noFill/>
          <a:ln w="9525">
            <a:noFill/>
            <a:miter lim="800000"/>
            <a:headEnd/>
            <a:tailEnd/>
          </a:ln>
        </p:spPr>
      </p:pic>
      <p:pic>
        <p:nvPicPr>
          <p:cNvPr id="13350" name="Picture 33" descr="new tv.jpg"/>
          <p:cNvPicPr>
            <a:picLocks noChangeAspect="1"/>
          </p:cNvPicPr>
          <p:nvPr/>
        </p:nvPicPr>
        <p:blipFill>
          <a:blip r:embed="rId40"/>
          <a:srcRect/>
          <a:stretch>
            <a:fillRect/>
          </a:stretch>
        </p:blipFill>
        <p:spPr bwMode="auto">
          <a:xfrm>
            <a:off x="8001000" y="5715000"/>
            <a:ext cx="1143000" cy="1143000"/>
          </a:xfrm>
          <a:prstGeom prst="rect">
            <a:avLst/>
          </a:prstGeom>
          <a:noFill/>
          <a:ln w="9525">
            <a:noFill/>
            <a:miter lim="800000"/>
            <a:headEnd/>
            <a:tailEnd/>
          </a:ln>
        </p:spPr>
      </p:pic>
      <p:pic>
        <p:nvPicPr>
          <p:cNvPr id="13351" name="Picture 34" descr="Nike.jpg"/>
          <p:cNvPicPr>
            <a:picLocks noChangeAspect="1"/>
          </p:cNvPicPr>
          <p:nvPr/>
        </p:nvPicPr>
        <p:blipFill>
          <a:blip r:embed="rId41"/>
          <a:srcRect/>
          <a:stretch>
            <a:fillRect/>
          </a:stretch>
        </p:blipFill>
        <p:spPr bwMode="auto">
          <a:xfrm>
            <a:off x="3000375" y="0"/>
            <a:ext cx="1295400" cy="476250"/>
          </a:xfrm>
          <a:prstGeom prst="rect">
            <a:avLst/>
          </a:prstGeom>
          <a:noFill/>
          <a:ln w="9525">
            <a:noFill/>
            <a:miter lim="800000"/>
            <a:headEnd/>
            <a:tailEnd/>
          </a:ln>
        </p:spPr>
      </p:pic>
      <p:pic>
        <p:nvPicPr>
          <p:cNvPr id="13352" name="Picture 35" descr="NME.jpg"/>
          <p:cNvPicPr>
            <a:picLocks noChangeAspect="1"/>
          </p:cNvPicPr>
          <p:nvPr/>
        </p:nvPicPr>
        <p:blipFill>
          <a:blip r:embed="rId42"/>
          <a:srcRect/>
          <a:stretch>
            <a:fillRect/>
          </a:stretch>
        </p:blipFill>
        <p:spPr bwMode="auto">
          <a:xfrm>
            <a:off x="8486775" y="4786313"/>
            <a:ext cx="657225" cy="1314450"/>
          </a:xfrm>
          <a:prstGeom prst="rect">
            <a:avLst/>
          </a:prstGeom>
          <a:noFill/>
          <a:ln w="9525">
            <a:noFill/>
            <a:miter lim="800000"/>
            <a:headEnd/>
            <a:tailEnd/>
          </a:ln>
        </p:spPr>
      </p:pic>
      <p:pic>
        <p:nvPicPr>
          <p:cNvPr id="13353" name="Picture 36" descr="old tv2.jpg"/>
          <p:cNvPicPr>
            <a:picLocks noChangeAspect="1"/>
          </p:cNvPicPr>
          <p:nvPr/>
        </p:nvPicPr>
        <p:blipFill>
          <a:blip r:embed="rId43"/>
          <a:srcRect/>
          <a:stretch>
            <a:fillRect/>
          </a:stretch>
        </p:blipFill>
        <p:spPr bwMode="auto">
          <a:xfrm>
            <a:off x="2714625" y="5972175"/>
            <a:ext cx="1238250" cy="885825"/>
          </a:xfrm>
          <a:prstGeom prst="rect">
            <a:avLst/>
          </a:prstGeom>
          <a:noFill/>
          <a:ln w="9525">
            <a:noFill/>
            <a:miter lim="800000"/>
            <a:headEnd/>
            <a:tailEnd/>
          </a:ln>
        </p:spPr>
      </p:pic>
      <p:pic>
        <p:nvPicPr>
          <p:cNvPr id="13354" name="Picture 32" descr="neighbours.jpg"/>
          <p:cNvPicPr>
            <a:picLocks noChangeAspect="1"/>
          </p:cNvPicPr>
          <p:nvPr/>
        </p:nvPicPr>
        <p:blipFill>
          <a:blip r:embed="rId44"/>
          <a:srcRect/>
          <a:stretch>
            <a:fillRect/>
          </a:stretch>
        </p:blipFill>
        <p:spPr bwMode="auto">
          <a:xfrm>
            <a:off x="6072188" y="5286375"/>
            <a:ext cx="1428750" cy="485775"/>
          </a:xfrm>
          <a:prstGeom prst="rect">
            <a:avLst/>
          </a:prstGeom>
          <a:noFill/>
          <a:ln w="9525">
            <a:noFill/>
            <a:miter lim="800000"/>
            <a:headEnd/>
            <a:tailEnd/>
          </a:ln>
        </p:spPr>
      </p:pic>
      <p:pic>
        <p:nvPicPr>
          <p:cNvPr id="13355" name="Picture 44" descr="spiderman.jpg"/>
          <p:cNvPicPr>
            <a:picLocks noChangeAspect="1"/>
          </p:cNvPicPr>
          <p:nvPr/>
        </p:nvPicPr>
        <p:blipFill>
          <a:blip r:embed="rId45"/>
          <a:srcRect/>
          <a:stretch>
            <a:fillRect/>
          </a:stretch>
        </p:blipFill>
        <p:spPr bwMode="auto">
          <a:xfrm>
            <a:off x="6072188" y="3214688"/>
            <a:ext cx="1428750" cy="1143000"/>
          </a:xfrm>
          <a:prstGeom prst="rect">
            <a:avLst/>
          </a:prstGeom>
          <a:noFill/>
          <a:ln w="9525">
            <a:noFill/>
            <a:miter lim="800000"/>
            <a:headEnd/>
            <a:tailEnd/>
          </a:ln>
        </p:spPr>
      </p:pic>
      <p:pic>
        <p:nvPicPr>
          <p:cNvPr id="13356" name="Picture 49" descr="X Factor.jpg"/>
          <p:cNvPicPr>
            <a:picLocks noChangeAspect="1"/>
          </p:cNvPicPr>
          <p:nvPr/>
        </p:nvPicPr>
        <p:blipFill>
          <a:blip r:embed="rId46"/>
          <a:srcRect/>
          <a:stretch>
            <a:fillRect/>
          </a:stretch>
        </p:blipFill>
        <p:spPr bwMode="auto">
          <a:xfrm>
            <a:off x="0" y="4786313"/>
            <a:ext cx="1323975" cy="952500"/>
          </a:xfrm>
          <a:prstGeom prst="rect">
            <a:avLst/>
          </a:prstGeom>
          <a:noFill/>
          <a:ln w="9525">
            <a:noFill/>
            <a:miter lim="800000"/>
            <a:headEnd/>
            <a:tailEnd/>
          </a:ln>
        </p:spPr>
      </p:pic>
      <p:pic>
        <p:nvPicPr>
          <p:cNvPr id="13357" name="Picture 51" descr="celebs.jpg"/>
          <p:cNvPicPr>
            <a:picLocks noChangeAspect="1"/>
          </p:cNvPicPr>
          <p:nvPr/>
        </p:nvPicPr>
        <p:blipFill>
          <a:blip r:embed="rId47"/>
          <a:srcRect/>
          <a:stretch>
            <a:fillRect/>
          </a:stretch>
        </p:blipFill>
        <p:spPr bwMode="auto">
          <a:xfrm>
            <a:off x="1000125" y="2428875"/>
            <a:ext cx="1071563" cy="1524000"/>
          </a:xfrm>
          <a:prstGeom prst="rect">
            <a:avLst/>
          </a:prstGeom>
          <a:noFill/>
          <a:ln w="9525">
            <a:noFill/>
            <a:miter lim="800000"/>
            <a:headEnd/>
            <a:tailEnd/>
          </a:ln>
        </p:spPr>
      </p:pic>
      <p:pic>
        <p:nvPicPr>
          <p:cNvPr id="13358" name="Picture 9" descr="eastenders.jpg"/>
          <p:cNvPicPr>
            <a:picLocks noChangeAspect="1"/>
          </p:cNvPicPr>
          <p:nvPr/>
        </p:nvPicPr>
        <p:blipFill>
          <a:blip r:embed="rId48"/>
          <a:srcRect/>
          <a:stretch>
            <a:fillRect/>
          </a:stretch>
        </p:blipFill>
        <p:spPr bwMode="auto">
          <a:xfrm>
            <a:off x="1500188" y="3643313"/>
            <a:ext cx="1000125" cy="1000125"/>
          </a:xfrm>
          <a:prstGeom prst="rect">
            <a:avLst/>
          </a:prstGeom>
          <a:noFill/>
          <a:ln w="9525">
            <a:noFill/>
            <a:miter lim="800000"/>
            <a:headEnd/>
            <a:tailEnd/>
          </a:ln>
        </p:spPr>
      </p:pic>
      <p:pic>
        <p:nvPicPr>
          <p:cNvPr id="13359" name="Picture 45" descr="tangoed.jpg"/>
          <p:cNvPicPr>
            <a:picLocks noChangeAspect="1"/>
          </p:cNvPicPr>
          <p:nvPr/>
        </p:nvPicPr>
        <p:blipFill>
          <a:blip r:embed="rId49"/>
          <a:srcRect/>
          <a:stretch>
            <a:fillRect/>
          </a:stretch>
        </p:blipFill>
        <p:spPr bwMode="auto">
          <a:xfrm>
            <a:off x="1857375" y="4357688"/>
            <a:ext cx="762000" cy="1238250"/>
          </a:xfrm>
          <a:prstGeom prst="rect">
            <a:avLst/>
          </a:prstGeom>
          <a:noFill/>
          <a:ln w="9525">
            <a:noFill/>
            <a:miter lim="800000"/>
            <a:headEnd/>
            <a:tailEnd/>
          </a:ln>
        </p:spPr>
      </p:pic>
      <p:pic>
        <p:nvPicPr>
          <p:cNvPr id="13360" name="Picture 27" descr="marvel comics.jpg"/>
          <p:cNvPicPr>
            <a:picLocks noChangeAspect="1"/>
          </p:cNvPicPr>
          <p:nvPr/>
        </p:nvPicPr>
        <p:blipFill>
          <a:blip r:embed="rId50"/>
          <a:srcRect/>
          <a:stretch>
            <a:fillRect/>
          </a:stretch>
        </p:blipFill>
        <p:spPr bwMode="auto">
          <a:xfrm>
            <a:off x="1071563" y="4500563"/>
            <a:ext cx="885825" cy="1228725"/>
          </a:xfrm>
          <a:prstGeom prst="rect">
            <a:avLst/>
          </a:prstGeom>
          <a:noFill/>
          <a:ln w="9525">
            <a:noFill/>
            <a:miter lim="800000"/>
            <a:headEnd/>
            <a:tailEnd/>
          </a:ln>
        </p:spPr>
      </p:pic>
      <p:pic>
        <p:nvPicPr>
          <p:cNvPr id="13361" name="Picture 5" descr="chris evans radio 2.jpg"/>
          <p:cNvPicPr>
            <a:picLocks noChangeAspect="1"/>
          </p:cNvPicPr>
          <p:nvPr/>
        </p:nvPicPr>
        <p:blipFill>
          <a:blip r:embed="rId51"/>
          <a:srcRect/>
          <a:stretch>
            <a:fillRect/>
          </a:stretch>
        </p:blipFill>
        <p:spPr bwMode="auto">
          <a:xfrm>
            <a:off x="4857750" y="1071563"/>
            <a:ext cx="928688" cy="928687"/>
          </a:xfrm>
          <a:prstGeom prst="rect">
            <a:avLst/>
          </a:prstGeom>
          <a:noFill/>
          <a:ln w="9525">
            <a:noFill/>
            <a:miter lim="800000"/>
            <a:headEnd/>
            <a:tailEnd/>
          </a:ln>
        </p:spPr>
      </p:pic>
      <p:pic>
        <p:nvPicPr>
          <p:cNvPr id="13362" name="Picture 16" descr="er.jpg"/>
          <p:cNvPicPr>
            <a:picLocks noChangeAspect="1"/>
          </p:cNvPicPr>
          <p:nvPr/>
        </p:nvPicPr>
        <p:blipFill>
          <a:blip r:embed="rId52"/>
          <a:srcRect/>
          <a:stretch>
            <a:fillRect/>
          </a:stretch>
        </p:blipFill>
        <p:spPr bwMode="auto">
          <a:xfrm>
            <a:off x="5857875" y="0"/>
            <a:ext cx="952500" cy="1643063"/>
          </a:xfrm>
          <a:prstGeom prst="rect">
            <a:avLst/>
          </a:prstGeom>
          <a:noFill/>
          <a:ln w="9525">
            <a:noFill/>
            <a:miter lim="800000"/>
            <a:headEnd/>
            <a:tailEnd/>
          </a:ln>
        </p:spPr>
      </p:pic>
      <p:pic>
        <p:nvPicPr>
          <p:cNvPr id="13363" name="Picture 3"/>
          <p:cNvPicPr>
            <a:picLocks noChangeAspect="1" noChangeArrowheads="1"/>
          </p:cNvPicPr>
          <p:nvPr/>
        </p:nvPicPr>
        <p:blipFill>
          <a:blip r:embed="rId53"/>
          <a:srcRect/>
          <a:stretch>
            <a:fillRect/>
          </a:stretch>
        </p:blipFill>
        <p:spPr bwMode="auto">
          <a:xfrm>
            <a:off x="7224713" y="642938"/>
            <a:ext cx="1919287" cy="857250"/>
          </a:xfrm>
          <a:prstGeom prst="rect">
            <a:avLst/>
          </a:prstGeom>
          <a:noFill/>
          <a:ln w="9525">
            <a:noFill/>
            <a:miter lim="800000"/>
            <a:headEnd/>
            <a:tailEnd/>
          </a:ln>
        </p:spPr>
      </p:pic>
      <p:pic>
        <p:nvPicPr>
          <p:cNvPr id="13364" name="Picture 29" descr="microphone.jpg"/>
          <p:cNvPicPr>
            <a:picLocks noChangeAspect="1"/>
          </p:cNvPicPr>
          <p:nvPr/>
        </p:nvPicPr>
        <p:blipFill>
          <a:blip r:embed="rId54"/>
          <a:srcRect/>
          <a:stretch>
            <a:fillRect/>
          </a:stretch>
        </p:blipFill>
        <p:spPr bwMode="auto">
          <a:xfrm>
            <a:off x="7929563" y="1393825"/>
            <a:ext cx="1214437" cy="749300"/>
          </a:xfrm>
          <a:prstGeom prst="rect">
            <a:avLst/>
          </a:prstGeom>
          <a:noFill/>
          <a:ln w="9525">
            <a:noFill/>
            <a:miter lim="800000"/>
            <a:headEnd/>
            <a:tailEnd/>
          </a:ln>
        </p:spPr>
      </p:pic>
      <p:pic>
        <p:nvPicPr>
          <p:cNvPr id="13365" name="Picture 4" descr="Beano.jpg"/>
          <p:cNvPicPr>
            <a:picLocks noChangeAspect="1"/>
          </p:cNvPicPr>
          <p:nvPr/>
        </p:nvPicPr>
        <p:blipFill>
          <a:blip r:embed="rId55"/>
          <a:srcRect/>
          <a:stretch>
            <a:fillRect/>
          </a:stretch>
        </p:blipFill>
        <p:spPr bwMode="auto">
          <a:xfrm>
            <a:off x="6500813" y="1000125"/>
            <a:ext cx="933450" cy="1371600"/>
          </a:xfrm>
          <a:prstGeom prst="rect">
            <a:avLst/>
          </a:prstGeom>
          <a:noFill/>
          <a:ln w="9525">
            <a:noFill/>
            <a:miter lim="800000"/>
            <a:headEnd/>
            <a:tailEnd/>
          </a:ln>
        </p:spPr>
      </p:pic>
      <p:sp>
        <p:nvSpPr>
          <p:cNvPr id="56" name="TextBox 55"/>
          <p:cNvSpPr txBox="1"/>
          <p:nvPr/>
        </p:nvSpPr>
        <p:spPr>
          <a:xfrm>
            <a:off x="546765" y="554445"/>
            <a:ext cx="8336221" cy="5463361"/>
          </a:xfrm>
          <a:prstGeom prst="star7">
            <a:avLst/>
          </a:prstGeom>
          <a:solidFill>
            <a:srgbClr val="FFFF00"/>
          </a:solidFill>
          <a:ln>
            <a:solidFill>
              <a:srgbClr val="FFC000"/>
            </a:solidFill>
          </a:ln>
          <a:effectLst>
            <a:glow rad="101600">
              <a:schemeClr val="accent6">
                <a:satMod val="175000"/>
                <a:alpha val="40000"/>
              </a:schemeClr>
            </a:glow>
            <a:outerShdw blurRad="50800" dist="38100" dir="2700000" algn="tl" rotWithShape="0">
              <a:prstClr val="black">
                <a:alpha val="40000"/>
              </a:prstClr>
            </a:outerShdw>
            <a:reflection blurRad="6350" stA="50000" endA="300" endPos="90000" dir="5400000" sy="-100000" algn="bl" rotWithShape="0"/>
          </a:effectLst>
          <a:scene3d>
            <a:camera prst="isometricOffAxis1Right"/>
            <a:lightRig rig="threePt" dir="t"/>
          </a:scene3d>
        </p:spPr>
        <p:txBody>
          <a:bodyPr wrap="square">
            <a:spAutoFit/>
          </a:bodyPr>
          <a:lstStyle/>
          <a:p>
            <a:pPr algn="ctr" fontAlgn="auto">
              <a:spcBef>
                <a:spcPts val="0"/>
              </a:spcBef>
              <a:spcAft>
                <a:spcPts val="0"/>
              </a:spcAft>
              <a:defRPr/>
            </a:pPr>
            <a:r>
              <a:rPr lang="en-GB"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roadway" pitchFamily="82" charset="0"/>
              </a:rPr>
              <a:t>GCSE</a:t>
            </a:r>
          </a:p>
          <a:p>
            <a:pPr algn="ctr" fontAlgn="auto">
              <a:spcBef>
                <a:spcPts val="0"/>
              </a:spcBef>
              <a:spcAft>
                <a:spcPts val="0"/>
              </a:spcAft>
              <a:defRPr/>
            </a:pPr>
            <a:r>
              <a:rPr lang="en-GB"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roadway" pitchFamily="82" charset="0"/>
              </a:rPr>
              <a:t>MEDIA STUDIES at Abbeyfield</a:t>
            </a:r>
            <a:endPar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roadway" pitchFamily="82"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410"/>
    </mc:Choice>
    <mc:Fallback xmlns="">
      <p:transition spd="slow" advTm="35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Effect transition="in" filter="fade">
                                      <p:cBhvr>
                                        <p:cTn id="7" dur="3000"/>
                                        <p:tgtEl>
                                          <p:spTgt spid="56"/>
                                        </p:tgtEl>
                                      </p:cBhvr>
                                    </p:animEffect>
                                    <p:anim calcmode="lin" valueType="num">
                                      <p:cBhvr>
                                        <p:cTn id="8" dur="3000" fill="hold"/>
                                        <p:tgtEl>
                                          <p:spTgt spid="56"/>
                                        </p:tgtEl>
                                        <p:attrNameLst>
                                          <p:attrName>ppt_w</p:attrName>
                                        </p:attrNameLst>
                                      </p:cBhvr>
                                      <p:tavLst>
                                        <p:tav tm="0" fmla="#ppt_w*sin(2.5*pi*$)">
                                          <p:val>
                                            <p:fltVal val="0"/>
                                          </p:val>
                                        </p:tav>
                                        <p:tav tm="100000">
                                          <p:val>
                                            <p:fltVal val="1"/>
                                          </p:val>
                                        </p:tav>
                                      </p:tavLst>
                                    </p:anim>
                                    <p:anim calcmode="lin" valueType="num">
                                      <p:cBhvr>
                                        <p:cTn id="9" dur="30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C4B61E-F652-401B-94C1-4385C5D9F1CE}"/>
              </a:ext>
            </a:extLst>
          </p:cNvPr>
          <p:cNvSpPr/>
          <p:nvPr/>
        </p:nvSpPr>
        <p:spPr>
          <a:xfrm>
            <a:off x="4354241" y="3212975"/>
            <a:ext cx="4464497" cy="34441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4D742932-55EA-4AD4-9F98-5B1355DDA3F8}"/>
              </a:ext>
            </a:extLst>
          </p:cNvPr>
          <p:cNvSpPr/>
          <p:nvPr/>
        </p:nvSpPr>
        <p:spPr>
          <a:xfrm>
            <a:off x="275429" y="809336"/>
            <a:ext cx="3384377" cy="36997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A5BB7C78-C1AB-4998-8B3A-A6144871E50F}"/>
              </a:ext>
            </a:extLst>
          </p:cNvPr>
          <p:cNvSpPr txBox="1"/>
          <p:nvPr/>
        </p:nvSpPr>
        <p:spPr>
          <a:xfrm>
            <a:off x="325262" y="855571"/>
            <a:ext cx="2613216" cy="3477875"/>
          </a:xfrm>
          <a:prstGeom prst="rect">
            <a:avLst/>
          </a:prstGeom>
          <a:noFill/>
        </p:spPr>
        <p:txBody>
          <a:bodyPr wrap="none" rtlCol="0">
            <a:spAutoFit/>
          </a:bodyPr>
          <a:lstStyle/>
          <a:p>
            <a:r>
              <a:rPr lang="en-GB" sz="2000" b="1" dirty="0">
                <a:solidFill>
                  <a:schemeClr val="accent2">
                    <a:lumMod val="75000"/>
                  </a:schemeClr>
                </a:solidFill>
              </a:rPr>
              <a:t>Skills Involved</a:t>
            </a:r>
          </a:p>
          <a:p>
            <a:pPr marL="285750" indent="-285750">
              <a:buFont typeface="Arial" panose="020B0604020202020204" pitchFamily="34" charset="0"/>
              <a:buChar char="•"/>
            </a:pPr>
            <a:r>
              <a:rPr lang="en-GB" sz="2000" dirty="0">
                <a:solidFill>
                  <a:schemeClr val="accent2">
                    <a:lumMod val="75000"/>
                  </a:schemeClr>
                </a:solidFill>
              </a:rPr>
              <a:t>Critical thinking</a:t>
            </a:r>
          </a:p>
          <a:p>
            <a:pPr marL="285750" indent="-285750">
              <a:buFont typeface="Arial" panose="020B0604020202020204" pitchFamily="34" charset="0"/>
              <a:buChar char="•"/>
            </a:pPr>
            <a:r>
              <a:rPr lang="en-GB" sz="2000" dirty="0">
                <a:solidFill>
                  <a:schemeClr val="accent2">
                    <a:lumMod val="75000"/>
                  </a:schemeClr>
                </a:solidFill>
              </a:rPr>
              <a:t>Analysis</a:t>
            </a:r>
          </a:p>
          <a:p>
            <a:pPr marL="285750" indent="-285750">
              <a:buFont typeface="Arial" panose="020B0604020202020204" pitchFamily="34" charset="0"/>
              <a:buChar char="•"/>
            </a:pPr>
            <a:r>
              <a:rPr lang="en-GB" sz="2000" dirty="0">
                <a:solidFill>
                  <a:schemeClr val="accent2">
                    <a:lumMod val="75000"/>
                  </a:schemeClr>
                </a:solidFill>
              </a:rPr>
              <a:t>Research</a:t>
            </a:r>
          </a:p>
          <a:p>
            <a:pPr marL="285750" indent="-285750">
              <a:buFont typeface="Arial" panose="020B0604020202020204" pitchFamily="34" charset="0"/>
              <a:buChar char="•"/>
            </a:pPr>
            <a:r>
              <a:rPr lang="en-GB" sz="2000" dirty="0">
                <a:solidFill>
                  <a:schemeClr val="accent2">
                    <a:lumMod val="75000"/>
                  </a:schemeClr>
                </a:solidFill>
              </a:rPr>
              <a:t>Creativity </a:t>
            </a:r>
          </a:p>
          <a:p>
            <a:pPr marL="285750" indent="-285750">
              <a:buFont typeface="Arial" panose="020B0604020202020204" pitchFamily="34" charset="0"/>
              <a:buChar char="•"/>
            </a:pPr>
            <a:r>
              <a:rPr lang="en-GB" sz="2000" dirty="0">
                <a:solidFill>
                  <a:schemeClr val="accent2">
                    <a:lumMod val="75000"/>
                  </a:schemeClr>
                </a:solidFill>
              </a:rPr>
              <a:t>Planning</a:t>
            </a:r>
          </a:p>
          <a:p>
            <a:pPr marL="285750" indent="-285750">
              <a:buFont typeface="Arial" panose="020B0604020202020204" pitchFamily="34" charset="0"/>
              <a:buChar char="•"/>
            </a:pPr>
            <a:r>
              <a:rPr lang="en-GB" sz="2000" dirty="0">
                <a:solidFill>
                  <a:schemeClr val="accent2">
                    <a:lumMod val="75000"/>
                  </a:schemeClr>
                </a:solidFill>
              </a:rPr>
              <a:t>Practical skills</a:t>
            </a:r>
          </a:p>
          <a:p>
            <a:pPr marL="285750" indent="-285750">
              <a:buFont typeface="Arial" panose="020B0604020202020204" pitchFamily="34" charset="0"/>
              <a:buChar char="•"/>
            </a:pPr>
            <a:r>
              <a:rPr lang="en-GB" sz="2000" dirty="0">
                <a:solidFill>
                  <a:schemeClr val="accent2">
                    <a:lumMod val="75000"/>
                  </a:schemeClr>
                </a:solidFill>
              </a:rPr>
              <a:t>Time management</a:t>
            </a:r>
          </a:p>
          <a:p>
            <a:pPr marL="285750" indent="-285750">
              <a:buFont typeface="Arial" panose="020B0604020202020204" pitchFamily="34" charset="0"/>
              <a:buChar char="•"/>
            </a:pPr>
            <a:r>
              <a:rPr lang="en-GB" sz="2000" dirty="0">
                <a:solidFill>
                  <a:schemeClr val="accent2">
                    <a:lumMod val="75000"/>
                  </a:schemeClr>
                </a:solidFill>
              </a:rPr>
              <a:t>Essay writing skills</a:t>
            </a:r>
          </a:p>
          <a:p>
            <a:pPr marL="285750" indent="-285750">
              <a:buFont typeface="Arial" panose="020B0604020202020204" pitchFamily="34" charset="0"/>
              <a:buChar char="•"/>
            </a:pPr>
            <a:r>
              <a:rPr lang="en-GB" sz="2000" dirty="0">
                <a:solidFill>
                  <a:schemeClr val="accent2">
                    <a:lumMod val="75000"/>
                  </a:schemeClr>
                </a:solidFill>
              </a:rPr>
              <a:t>Team work</a:t>
            </a:r>
          </a:p>
          <a:p>
            <a:pPr marL="285750" indent="-285750">
              <a:buFont typeface="Arial" panose="020B0604020202020204" pitchFamily="34" charset="0"/>
              <a:buChar char="•"/>
            </a:pPr>
            <a:r>
              <a:rPr lang="en-GB" sz="2000" dirty="0">
                <a:solidFill>
                  <a:schemeClr val="accent2">
                    <a:lumMod val="75000"/>
                  </a:schemeClr>
                </a:solidFill>
              </a:rPr>
              <a:t>Presentation skills</a:t>
            </a:r>
          </a:p>
        </p:txBody>
      </p:sp>
      <p:sp>
        <p:nvSpPr>
          <p:cNvPr id="4" name="TextBox 3">
            <a:extLst>
              <a:ext uri="{FF2B5EF4-FFF2-40B4-BE49-F238E27FC236}">
                <a16:creationId xmlns:a16="http://schemas.microsoft.com/office/drawing/2014/main" id="{28503033-054A-403A-A10E-51CC9D0AB574}"/>
              </a:ext>
            </a:extLst>
          </p:cNvPr>
          <p:cNvSpPr txBox="1"/>
          <p:nvPr/>
        </p:nvSpPr>
        <p:spPr>
          <a:xfrm>
            <a:off x="4395959" y="3364856"/>
            <a:ext cx="4464497" cy="3170099"/>
          </a:xfrm>
          <a:prstGeom prst="rect">
            <a:avLst/>
          </a:prstGeom>
          <a:noFill/>
        </p:spPr>
        <p:txBody>
          <a:bodyPr wrap="square" rtlCol="0">
            <a:spAutoFit/>
          </a:bodyPr>
          <a:lstStyle/>
          <a:p>
            <a:r>
              <a:rPr lang="en-GB" sz="2000" b="1" dirty="0">
                <a:solidFill>
                  <a:schemeClr val="tx2">
                    <a:lumMod val="25000"/>
                  </a:schemeClr>
                </a:solidFill>
              </a:rPr>
              <a:t>Where could it take you?</a:t>
            </a:r>
          </a:p>
          <a:p>
            <a:pPr marL="285750" indent="-285750">
              <a:buFont typeface="Arial" panose="020B0604020202020204" pitchFamily="34" charset="0"/>
              <a:buChar char="•"/>
            </a:pPr>
            <a:r>
              <a:rPr lang="en-GB" sz="2000" dirty="0">
                <a:solidFill>
                  <a:schemeClr val="tx2">
                    <a:lumMod val="25000"/>
                  </a:schemeClr>
                </a:solidFill>
              </a:rPr>
              <a:t>Further study in Media Studies, Film, Humanities, Social Sciences, Communications, Cultural Studies</a:t>
            </a:r>
          </a:p>
          <a:p>
            <a:pPr marL="285750" indent="-285750">
              <a:buFont typeface="Arial" panose="020B0604020202020204" pitchFamily="34" charset="0"/>
              <a:buChar char="•"/>
            </a:pPr>
            <a:r>
              <a:rPr lang="en-GB" sz="2000" dirty="0">
                <a:solidFill>
                  <a:schemeClr val="tx2">
                    <a:lumMod val="25000"/>
                  </a:schemeClr>
                </a:solidFill>
              </a:rPr>
              <a:t>Media industry jobs: TV and film production, advertising, journalism, interactive media, digital marketing, technical production, special effects, web design, post-production</a:t>
            </a:r>
          </a:p>
        </p:txBody>
      </p:sp>
      <p:sp>
        <p:nvSpPr>
          <p:cNvPr id="5" name="Rectangle 4">
            <a:extLst>
              <a:ext uri="{FF2B5EF4-FFF2-40B4-BE49-F238E27FC236}">
                <a16:creationId xmlns:a16="http://schemas.microsoft.com/office/drawing/2014/main" id="{8C10C27F-2372-43F1-A3E2-BE5004D82F63}"/>
              </a:ext>
            </a:extLst>
          </p:cNvPr>
          <p:cNvSpPr/>
          <p:nvPr/>
        </p:nvSpPr>
        <p:spPr>
          <a:xfrm>
            <a:off x="251519" y="90165"/>
            <a:ext cx="3672409"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7794FA6-C0F2-43CE-A927-F4BED8994212}"/>
              </a:ext>
            </a:extLst>
          </p:cNvPr>
          <p:cNvSpPr txBox="1"/>
          <p:nvPr/>
        </p:nvSpPr>
        <p:spPr>
          <a:xfrm>
            <a:off x="379102" y="0"/>
            <a:ext cx="3472818" cy="707886"/>
          </a:xfrm>
          <a:prstGeom prst="rect">
            <a:avLst/>
          </a:prstGeom>
          <a:noFill/>
        </p:spPr>
        <p:txBody>
          <a:bodyPr wrap="square" rtlCol="0">
            <a:spAutoFit/>
          </a:bodyPr>
          <a:lstStyle/>
          <a:p>
            <a:pPr algn="ctr"/>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Is it for you?</a:t>
            </a:r>
          </a:p>
        </p:txBody>
      </p:sp>
      <p:pic>
        <p:nvPicPr>
          <p:cNvPr id="3074" name="Picture 2" descr="Park High School - Media Studies">
            <a:extLst>
              <a:ext uri="{FF2B5EF4-FFF2-40B4-BE49-F238E27FC236}">
                <a16:creationId xmlns:a16="http://schemas.microsoft.com/office/drawing/2014/main" id="{8077BFF8-09EB-4291-AFB7-A2B889F868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65" y="4570002"/>
            <a:ext cx="3109683" cy="2197833"/>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301D720E-51AE-44D6-83B5-7AD94D085A7B}"/>
              </a:ext>
            </a:extLst>
          </p:cNvPr>
          <p:cNvSpPr/>
          <p:nvPr/>
        </p:nvSpPr>
        <p:spPr>
          <a:xfrm>
            <a:off x="3598181" y="115003"/>
            <a:ext cx="5545819" cy="3103761"/>
          </a:xfrm>
          <a:prstGeom prst="cloudCallout">
            <a:avLst>
              <a:gd name="adj1" fmla="val -45151"/>
              <a:gd name="adj2" fmla="val 620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solidFill>
                <a:schemeClr val="accent5">
                  <a:lumMod val="50000"/>
                </a:schemeClr>
              </a:solidFill>
            </a:endParaRPr>
          </a:p>
        </p:txBody>
      </p:sp>
      <p:sp>
        <p:nvSpPr>
          <p:cNvPr id="10" name="TextBox 9">
            <a:extLst>
              <a:ext uri="{FF2B5EF4-FFF2-40B4-BE49-F238E27FC236}">
                <a16:creationId xmlns:a16="http://schemas.microsoft.com/office/drawing/2014/main" id="{166B8AFD-4D12-490D-9635-80B25F38F662}"/>
              </a:ext>
            </a:extLst>
          </p:cNvPr>
          <p:cNvSpPr txBox="1"/>
          <p:nvPr/>
        </p:nvSpPr>
        <p:spPr>
          <a:xfrm>
            <a:off x="4588434" y="614228"/>
            <a:ext cx="4176464" cy="2585323"/>
          </a:xfrm>
          <a:prstGeom prst="rect">
            <a:avLst/>
          </a:prstGeom>
          <a:noFill/>
        </p:spPr>
        <p:txBody>
          <a:bodyPr wrap="square" rtlCol="0">
            <a:spAutoFit/>
          </a:bodyPr>
          <a:lstStyle/>
          <a:p>
            <a:r>
              <a:rPr lang="en-GB"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average adult consumes media for almost 8 hours a day…How someone responds to the media they consume will affect their ideas about people, places, society, politics, culture, themselves and their place in the world! Sound </a:t>
            </a:r>
            <a:r>
              <a:rPr lang="en-GB"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like something you’d like to understand better</a:t>
            </a:r>
            <a:r>
              <a:rPr lang="en-GB"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1285688406"/>
      </p:ext>
    </p:extLst>
  </p:cSld>
  <p:clrMapOvr>
    <a:masterClrMapping/>
  </p:clrMapOvr>
  <mc:AlternateContent xmlns:mc="http://schemas.openxmlformats.org/markup-compatibility/2006" xmlns:p14="http://schemas.microsoft.com/office/powerpoint/2010/main">
    <mc:Choice Requires="p14">
      <p:transition spd="slow" p14:dur="2000" advTm="59220"/>
    </mc:Choice>
    <mc:Fallback xmlns="">
      <p:transition spd="slow" advTm="59220"/>
    </mc:Fallback>
  </mc:AlternateContent>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DF856-38FC-401D-B4C1-296F35E5AC50}"/>
              </a:ext>
            </a:extLst>
          </p:cNvPr>
          <p:cNvSpPr/>
          <p:nvPr/>
        </p:nvSpPr>
        <p:spPr>
          <a:xfrm>
            <a:off x="163553" y="188640"/>
            <a:ext cx="6352664" cy="7863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43F3842E-39B4-4153-B09F-9C48F21AF91A}"/>
              </a:ext>
            </a:extLst>
          </p:cNvPr>
          <p:cNvSpPr/>
          <p:nvPr/>
        </p:nvSpPr>
        <p:spPr>
          <a:xfrm>
            <a:off x="214595" y="182959"/>
            <a:ext cx="6186694"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Typical lesson content…</a:t>
            </a:r>
          </a:p>
        </p:txBody>
      </p:sp>
      <p:sp>
        <p:nvSpPr>
          <p:cNvPr id="4" name="Thought Bubble: Cloud 3">
            <a:extLst>
              <a:ext uri="{FF2B5EF4-FFF2-40B4-BE49-F238E27FC236}">
                <a16:creationId xmlns:a16="http://schemas.microsoft.com/office/drawing/2014/main" id="{8C33BD48-6DE2-43EF-A6B1-1B9D9092F7C6}"/>
              </a:ext>
            </a:extLst>
          </p:cNvPr>
          <p:cNvSpPr/>
          <p:nvPr/>
        </p:nvSpPr>
        <p:spPr>
          <a:xfrm>
            <a:off x="395536" y="1484784"/>
            <a:ext cx="3744416" cy="1872208"/>
          </a:xfrm>
          <a:prstGeom prst="cloudCallout">
            <a:avLst>
              <a:gd name="adj1" fmla="val -33298"/>
              <a:gd name="adj2" fmla="val 7267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solidFill>
                  <a:schemeClr val="accent4">
                    <a:lumMod val="50000"/>
                  </a:schemeClr>
                </a:solidFill>
              </a:rPr>
              <a:t>Do these alternative promotional posters change your thinking or add anything else to your expectations?</a:t>
            </a:r>
          </a:p>
        </p:txBody>
      </p:sp>
      <p:sp>
        <p:nvSpPr>
          <p:cNvPr id="5" name="Thought Bubble: Cloud 4">
            <a:extLst>
              <a:ext uri="{FF2B5EF4-FFF2-40B4-BE49-F238E27FC236}">
                <a16:creationId xmlns:a16="http://schemas.microsoft.com/office/drawing/2014/main" id="{768086E0-8FB0-4257-92B2-3F384F582815}"/>
              </a:ext>
            </a:extLst>
          </p:cNvPr>
          <p:cNvSpPr/>
          <p:nvPr/>
        </p:nvSpPr>
        <p:spPr>
          <a:xfrm>
            <a:off x="4994152" y="980728"/>
            <a:ext cx="3898327" cy="2232248"/>
          </a:xfrm>
          <a:prstGeom prst="cloudCallout">
            <a:avLst>
              <a:gd name="adj1" fmla="val -33298"/>
              <a:gd name="adj2" fmla="val 726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accent4">
                    <a:lumMod val="50000"/>
                  </a:schemeClr>
                </a:solidFill>
              </a:rPr>
              <a:t>What does this wide range of posters tell you about how films are promoted? I.e. why are there varied posters to promote the same film?</a:t>
            </a:r>
          </a:p>
        </p:txBody>
      </p:sp>
      <p:pic>
        <p:nvPicPr>
          <p:cNvPr id="6146" name="Picture 2" descr="Jumanji (1995) - IMDb">
            <a:extLst>
              <a:ext uri="{FF2B5EF4-FFF2-40B4-BE49-F238E27FC236}">
                <a16:creationId xmlns:a16="http://schemas.microsoft.com/office/drawing/2014/main" id="{B76EF03E-E9FF-4026-B3E2-97C0CCAE70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464" y="2666248"/>
            <a:ext cx="3018087" cy="4003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port Posters JUMANJI : WELCOME TO THE JUNGLE – Dwayne Johnson – US Movie  Wall Poster Print - 30cm x 43cm / 12 Inches x 17 Inches : Amazon.co.uk">
            <a:extLst>
              <a:ext uri="{FF2B5EF4-FFF2-40B4-BE49-F238E27FC236}">
                <a16:creationId xmlns:a16="http://schemas.microsoft.com/office/drawing/2014/main" id="{70274C01-65B7-4EE9-A81F-2C85E1BB27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0413" y="896542"/>
            <a:ext cx="3996515" cy="5927104"/>
          </a:xfrm>
          <a:prstGeom prst="rect">
            <a:avLst/>
          </a:prstGeom>
          <a:noFill/>
          <a:ln>
            <a:noFill/>
          </a:ln>
        </p:spPr>
      </p:pic>
      <p:pic>
        <p:nvPicPr>
          <p:cNvPr id="6148" name="Picture 4" descr="Jumanji - Original Movie Poster">
            <a:extLst>
              <a:ext uri="{FF2B5EF4-FFF2-40B4-BE49-F238E27FC236}">
                <a16:creationId xmlns:a16="http://schemas.microsoft.com/office/drawing/2014/main" id="{522343B7-DE0B-46D4-8658-34DE426DA9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221" y="2791809"/>
            <a:ext cx="5314875" cy="4029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Jumanji: Welcome To The Jungle now available On Demand!">
            <a:extLst>
              <a:ext uri="{FF2B5EF4-FFF2-40B4-BE49-F238E27FC236}">
                <a16:creationId xmlns:a16="http://schemas.microsoft.com/office/drawing/2014/main" id="{230D7019-78D0-4AC7-B14C-FE34DA2F1D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99" y="1940768"/>
            <a:ext cx="3152395" cy="4728592"/>
          </a:xfrm>
          <a:prstGeom prst="rect">
            <a:avLst/>
          </a:prstGeom>
          <a:noFill/>
          <a:ln>
            <a:noFill/>
          </a:ln>
        </p:spPr>
      </p:pic>
    </p:spTree>
    <p:custDataLst>
      <p:tags r:id="rId1"/>
    </p:custDataLst>
    <p:extLst>
      <p:ext uri="{BB962C8B-B14F-4D97-AF65-F5344CB8AC3E}">
        <p14:creationId xmlns:p14="http://schemas.microsoft.com/office/powerpoint/2010/main" val="3858655386"/>
      </p:ext>
    </p:extLst>
  </p:cSld>
  <p:clrMapOvr>
    <a:masterClrMapping/>
  </p:clrMapOvr>
  <mc:AlternateContent xmlns:mc="http://schemas.openxmlformats.org/markup-compatibility/2006" xmlns:p14="http://schemas.microsoft.com/office/powerpoint/2010/main">
    <mc:Choice Requires="p14">
      <p:transition spd="slow" p14:dur="2000" advTm="37510"/>
    </mc:Choice>
    <mc:Fallback xmlns="">
      <p:transition spd="slow" advTm="375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3323CC-A61F-4A62-9443-CE053236194F}"/>
              </a:ext>
            </a:extLst>
          </p:cNvPr>
          <p:cNvSpPr/>
          <p:nvPr/>
        </p:nvSpPr>
        <p:spPr>
          <a:xfrm>
            <a:off x="163553" y="1201718"/>
            <a:ext cx="8746660" cy="20837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fontAlgn="auto">
              <a:spcBef>
                <a:spcPts val="0"/>
              </a:spcBef>
              <a:spcAft>
                <a:spcPts val="0"/>
              </a:spcAft>
            </a:pPr>
            <a:endParaRPr lang="en-GB" sz="1350">
              <a:solidFill>
                <a:prstClr val="black"/>
              </a:solidFill>
              <a:latin typeface="Calibri"/>
            </a:endParaRPr>
          </a:p>
        </p:txBody>
      </p:sp>
      <p:sp>
        <p:nvSpPr>
          <p:cNvPr id="2" name="TextBox 1">
            <a:extLst>
              <a:ext uri="{FF2B5EF4-FFF2-40B4-BE49-F238E27FC236}">
                <a16:creationId xmlns:a16="http://schemas.microsoft.com/office/drawing/2014/main" id="{75BE1452-288E-4E21-BAC0-3B16FAC73E17}"/>
              </a:ext>
            </a:extLst>
          </p:cNvPr>
          <p:cNvSpPr txBox="1"/>
          <p:nvPr/>
        </p:nvSpPr>
        <p:spPr>
          <a:xfrm>
            <a:off x="173667" y="1200093"/>
            <a:ext cx="8796666" cy="2354491"/>
          </a:xfrm>
          <a:prstGeom prst="rect">
            <a:avLst/>
          </a:prstGeom>
          <a:noFill/>
        </p:spPr>
        <p:txBody>
          <a:bodyPr wrap="square" rtlCol="0">
            <a:spAutoFit/>
          </a:bodyPr>
          <a:lstStyle/>
          <a:p>
            <a:pPr defTabSz="685800" fontAlgn="auto">
              <a:spcBef>
                <a:spcPts val="0"/>
              </a:spcBef>
              <a:spcAft>
                <a:spcPts val="0"/>
              </a:spcAft>
            </a:pPr>
            <a:r>
              <a:rPr lang="en-GB" sz="2100" dirty="0">
                <a:solidFill>
                  <a:prstClr val="black"/>
                </a:solidFill>
                <a:latin typeface="Calibri"/>
              </a:rPr>
              <a:t>Can you put it all together?</a:t>
            </a:r>
          </a:p>
          <a:p>
            <a:pPr defTabSz="685800" fontAlgn="auto">
              <a:spcBef>
                <a:spcPts val="0"/>
              </a:spcBef>
              <a:spcAft>
                <a:spcPts val="0"/>
              </a:spcAft>
            </a:pPr>
            <a:endParaRPr lang="en-GB" sz="2100" dirty="0">
              <a:solidFill>
                <a:prstClr val="white"/>
              </a:solidFill>
              <a:latin typeface="Calibri"/>
            </a:endParaRPr>
          </a:p>
          <a:p>
            <a:pPr algn="ctr" defTabSz="685800" fontAlgn="auto">
              <a:spcBef>
                <a:spcPts val="0"/>
              </a:spcBef>
              <a:spcAft>
                <a:spcPts val="0"/>
              </a:spcAft>
            </a:pPr>
            <a:r>
              <a:rPr lang="en-GB" sz="2100" b="1" dirty="0">
                <a:solidFill>
                  <a:srgbClr val="FFC000"/>
                </a:solidFill>
                <a:latin typeface="Calibri"/>
              </a:rPr>
              <a:t>How is a sense of danger created in this scene from </a:t>
            </a:r>
            <a:r>
              <a:rPr lang="en-GB" sz="2100" b="1" i="1" dirty="0">
                <a:solidFill>
                  <a:srgbClr val="FFC000"/>
                </a:solidFill>
                <a:latin typeface="Calibri"/>
              </a:rPr>
              <a:t>Jumanji: Welcome to the Jungle</a:t>
            </a:r>
            <a:r>
              <a:rPr lang="en-GB" sz="2100" b="1" dirty="0">
                <a:solidFill>
                  <a:srgbClr val="FFC000"/>
                </a:solidFill>
                <a:latin typeface="Calibri"/>
              </a:rPr>
              <a:t>?</a:t>
            </a:r>
          </a:p>
          <a:p>
            <a:pPr defTabSz="685800" fontAlgn="auto">
              <a:spcBef>
                <a:spcPts val="0"/>
              </a:spcBef>
              <a:spcAft>
                <a:spcPts val="0"/>
              </a:spcAft>
            </a:pPr>
            <a:endParaRPr lang="en-GB" sz="2100" dirty="0">
              <a:solidFill>
                <a:prstClr val="white"/>
              </a:solidFill>
              <a:latin typeface="Calibri"/>
            </a:endParaRPr>
          </a:p>
          <a:p>
            <a:pPr defTabSz="685800" fontAlgn="auto">
              <a:spcBef>
                <a:spcPts val="0"/>
              </a:spcBef>
              <a:spcAft>
                <a:spcPts val="0"/>
              </a:spcAft>
            </a:pPr>
            <a:r>
              <a:rPr lang="en-GB" sz="2100" dirty="0">
                <a:solidFill>
                  <a:prstClr val="black"/>
                </a:solidFill>
                <a:latin typeface="Calibri"/>
              </a:rPr>
              <a:t>Complete your ideas in note form in your table.</a:t>
            </a:r>
          </a:p>
          <a:p>
            <a:pPr defTabSz="685800" fontAlgn="auto">
              <a:spcBef>
                <a:spcPts val="0"/>
              </a:spcBef>
              <a:spcAft>
                <a:spcPts val="0"/>
              </a:spcAft>
            </a:pPr>
            <a:endParaRPr lang="en-GB" sz="2100" dirty="0">
              <a:solidFill>
                <a:prstClr val="white"/>
              </a:solidFill>
              <a:latin typeface="Calibri"/>
            </a:endParaRPr>
          </a:p>
        </p:txBody>
      </p:sp>
      <p:graphicFrame>
        <p:nvGraphicFramePr>
          <p:cNvPr id="6" name="Table 6">
            <a:extLst>
              <a:ext uri="{FF2B5EF4-FFF2-40B4-BE49-F238E27FC236}">
                <a16:creationId xmlns:a16="http://schemas.microsoft.com/office/drawing/2014/main" id="{94035C97-6455-41D2-825E-10AD8461BE58}"/>
              </a:ext>
            </a:extLst>
          </p:cNvPr>
          <p:cNvGraphicFramePr>
            <a:graphicFrameLocks noGrp="1"/>
          </p:cNvGraphicFramePr>
          <p:nvPr>
            <p:extLst>
              <p:ext uri="{D42A27DB-BD31-4B8C-83A1-F6EECF244321}">
                <p14:modId xmlns:p14="http://schemas.microsoft.com/office/powerpoint/2010/main" val="2767822147"/>
              </p:ext>
            </p:extLst>
          </p:nvPr>
        </p:nvGraphicFramePr>
        <p:xfrm>
          <a:off x="230240" y="3933056"/>
          <a:ext cx="8683520" cy="2587073"/>
        </p:xfrm>
        <a:graphic>
          <a:graphicData uri="http://schemas.openxmlformats.org/drawingml/2006/table">
            <a:tbl>
              <a:tblPr firstRow="1" bandRow="1">
                <a:tableStyleId>{D7AC3CCA-C797-4891-BE02-D94E43425B78}</a:tableStyleId>
              </a:tblPr>
              <a:tblGrid>
                <a:gridCol w="3859617">
                  <a:extLst>
                    <a:ext uri="{9D8B030D-6E8A-4147-A177-3AD203B41FA5}">
                      <a16:colId xmlns:a16="http://schemas.microsoft.com/office/drawing/2014/main" val="1067929535"/>
                    </a:ext>
                  </a:extLst>
                </a:gridCol>
                <a:gridCol w="4823903">
                  <a:extLst>
                    <a:ext uri="{9D8B030D-6E8A-4147-A177-3AD203B41FA5}">
                      <a16:colId xmlns:a16="http://schemas.microsoft.com/office/drawing/2014/main" val="398798439"/>
                    </a:ext>
                  </a:extLst>
                </a:gridCol>
              </a:tblGrid>
              <a:tr h="369875">
                <a:tc>
                  <a:txBody>
                    <a:bodyPr/>
                    <a:lstStyle/>
                    <a:p>
                      <a:r>
                        <a:rPr lang="en-GB" sz="1800" dirty="0"/>
                        <a:t>Mise-</a:t>
                      </a:r>
                      <a:r>
                        <a:rPr lang="en-GB" sz="1800" dirty="0" err="1"/>
                        <a:t>en</a:t>
                      </a:r>
                      <a:r>
                        <a:rPr lang="en-GB" sz="1800" dirty="0"/>
                        <a:t>-scene feature</a:t>
                      </a:r>
                    </a:p>
                  </a:txBody>
                  <a:tcPr marL="68580" marR="68580" marT="34290" marB="34290">
                    <a:solidFill>
                      <a:schemeClr val="accent6"/>
                    </a:solidFill>
                  </a:tcPr>
                </a:tc>
                <a:tc>
                  <a:txBody>
                    <a:bodyPr/>
                    <a:lstStyle/>
                    <a:p>
                      <a:r>
                        <a:rPr lang="en-GB" sz="1800" dirty="0"/>
                        <a:t>Observations from scene</a:t>
                      </a:r>
                    </a:p>
                  </a:txBody>
                  <a:tcPr marL="68580" marR="68580" marT="34290" marB="34290">
                    <a:solidFill>
                      <a:schemeClr val="accent6"/>
                    </a:solidFill>
                  </a:tcPr>
                </a:tc>
                <a:extLst>
                  <a:ext uri="{0D108BD9-81ED-4DB2-BD59-A6C34878D82A}">
                    <a16:rowId xmlns:a16="http://schemas.microsoft.com/office/drawing/2014/main" val="2114005193"/>
                  </a:ext>
                </a:extLst>
              </a:tr>
              <a:tr h="369533">
                <a:tc>
                  <a:txBody>
                    <a:bodyPr/>
                    <a:lstStyle/>
                    <a:p>
                      <a:r>
                        <a:rPr lang="en-GB" sz="1400" dirty="0"/>
                        <a:t>Setting and props</a:t>
                      </a:r>
                    </a:p>
                  </a:txBody>
                  <a:tcPr marL="68580" marR="68580" marT="34290" marB="34290">
                    <a:solidFill>
                      <a:schemeClr val="tx1">
                        <a:lumMod val="95000"/>
                      </a:schemeClr>
                    </a:solidFill>
                  </a:tcPr>
                </a:tc>
                <a:tc>
                  <a:txBody>
                    <a:bodyPr/>
                    <a:lstStyle/>
                    <a:p>
                      <a:endParaRPr lang="en-GB" sz="1000" dirty="0"/>
                    </a:p>
                  </a:txBody>
                  <a:tcPr marL="68580" marR="68580" marT="34290" marB="34290">
                    <a:solidFill>
                      <a:schemeClr val="tx1">
                        <a:lumMod val="95000"/>
                      </a:schemeClr>
                    </a:solidFill>
                  </a:tcPr>
                </a:tc>
                <a:extLst>
                  <a:ext uri="{0D108BD9-81ED-4DB2-BD59-A6C34878D82A}">
                    <a16:rowId xmlns:a16="http://schemas.microsoft.com/office/drawing/2014/main" val="1142650772"/>
                  </a:ext>
                </a:extLst>
              </a:tr>
              <a:tr h="369533">
                <a:tc>
                  <a:txBody>
                    <a:bodyPr/>
                    <a:lstStyle/>
                    <a:p>
                      <a:r>
                        <a:rPr lang="en-GB" sz="1400" dirty="0"/>
                        <a:t>Costume and make-up</a:t>
                      </a:r>
                    </a:p>
                  </a:txBody>
                  <a:tcPr marL="68580" marR="68580" marT="34290" marB="34290">
                    <a:solidFill>
                      <a:schemeClr val="tx1">
                        <a:lumMod val="95000"/>
                      </a:schemeClr>
                    </a:solidFill>
                  </a:tcPr>
                </a:tc>
                <a:tc>
                  <a:txBody>
                    <a:bodyPr/>
                    <a:lstStyle/>
                    <a:p>
                      <a:endParaRPr lang="en-GB" sz="1000"/>
                    </a:p>
                  </a:txBody>
                  <a:tcPr marL="68580" marR="68580" marT="34290" marB="34290">
                    <a:solidFill>
                      <a:schemeClr val="tx1">
                        <a:lumMod val="95000"/>
                      </a:schemeClr>
                    </a:solidFill>
                  </a:tcPr>
                </a:tc>
                <a:extLst>
                  <a:ext uri="{0D108BD9-81ED-4DB2-BD59-A6C34878D82A}">
                    <a16:rowId xmlns:a16="http://schemas.microsoft.com/office/drawing/2014/main" val="1693459376"/>
                  </a:ext>
                </a:extLst>
              </a:tr>
              <a:tr h="369533">
                <a:tc>
                  <a:txBody>
                    <a:bodyPr/>
                    <a:lstStyle/>
                    <a:p>
                      <a:r>
                        <a:rPr lang="en-GB" sz="1400" dirty="0"/>
                        <a:t>Actions – expressions, gesture codes, movement</a:t>
                      </a:r>
                    </a:p>
                  </a:txBody>
                  <a:tcPr marL="68580" marR="68580" marT="34290" marB="34290">
                    <a:solidFill>
                      <a:schemeClr val="tx1">
                        <a:lumMod val="95000"/>
                      </a:schemeClr>
                    </a:solidFill>
                  </a:tcPr>
                </a:tc>
                <a:tc>
                  <a:txBody>
                    <a:bodyPr/>
                    <a:lstStyle/>
                    <a:p>
                      <a:endParaRPr lang="en-GB" sz="1000" dirty="0"/>
                    </a:p>
                  </a:txBody>
                  <a:tcPr marL="68580" marR="68580" marT="34290" marB="34290">
                    <a:solidFill>
                      <a:schemeClr val="tx1">
                        <a:lumMod val="95000"/>
                      </a:schemeClr>
                    </a:solidFill>
                  </a:tcPr>
                </a:tc>
                <a:extLst>
                  <a:ext uri="{0D108BD9-81ED-4DB2-BD59-A6C34878D82A}">
                    <a16:rowId xmlns:a16="http://schemas.microsoft.com/office/drawing/2014/main" val="2112602438"/>
                  </a:ext>
                </a:extLst>
              </a:tr>
              <a:tr h="369533">
                <a:tc>
                  <a:txBody>
                    <a:bodyPr/>
                    <a:lstStyle/>
                    <a:p>
                      <a:r>
                        <a:rPr lang="en-GB" sz="1400" dirty="0"/>
                        <a:t>Lighting and use of colour</a:t>
                      </a:r>
                    </a:p>
                  </a:txBody>
                  <a:tcPr marL="68580" marR="68580" marT="34290" marB="34290">
                    <a:solidFill>
                      <a:schemeClr val="tx1">
                        <a:lumMod val="95000"/>
                      </a:schemeClr>
                    </a:solidFill>
                  </a:tcPr>
                </a:tc>
                <a:tc>
                  <a:txBody>
                    <a:bodyPr/>
                    <a:lstStyle/>
                    <a:p>
                      <a:endParaRPr lang="en-GB" sz="1000" dirty="0"/>
                    </a:p>
                  </a:txBody>
                  <a:tcPr marL="68580" marR="68580" marT="34290" marB="34290">
                    <a:solidFill>
                      <a:schemeClr val="tx1">
                        <a:lumMod val="95000"/>
                      </a:schemeClr>
                    </a:solidFill>
                  </a:tcPr>
                </a:tc>
                <a:extLst>
                  <a:ext uri="{0D108BD9-81ED-4DB2-BD59-A6C34878D82A}">
                    <a16:rowId xmlns:a16="http://schemas.microsoft.com/office/drawing/2014/main" val="3191059464"/>
                  </a:ext>
                </a:extLst>
              </a:tr>
              <a:tr h="369533">
                <a:tc>
                  <a:txBody>
                    <a:bodyPr/>
                    <a:lstStyle/>
                    <a:p>
                      <a:r>
                        <a:rPr lang="en-GB" sz="1400" dirty="0"/>
                        <a:t>Positioning of objects and people</a:t>
                      </a:r>
                    </a:p>
                  </a:txBody>
                  <a:tcPr marL="68580" marR="68580" marT="34290" marB="34290">
                    <a:solidFill>
                      <a:schemeClr val="tx1">
                        <a:lumMod val="95000"/>
                      </a:schemeClr>
                    </a:solidFill>
                  </a:tcPr>
                </a:tc>
                <a:tc>
                  <a:txBody>
                    <a:bodyPr/>
                    <a:lstStyle/>
                    <a:p>
                      <a:endParaRPr lang="en-GB" sz="1000" dirty="0"/>
                    </a:p>
                  </a:txBody>
                  <a:tcPr marL="68580" marR="68580" marT="34290" marB="34290">
                    <a:solidFill>
                      <a:schemeClr val="tx1">
                        <a:lumMod val="95000"/>
                      </a:schemeClr>
                    </a:solidFill>
                  </a:tcPr>
                </a:tc>
                <a:extLst>
                  <a:ext uri="{0D108BD9-81ED-4DB2-BD59-A6C34878D82A}">
                    <a16:rowId xmlns:a16="http://schemas.microsoft.com/office/drawing/2014/main" val="3666940400"/>
                  </a:ext>
                </a:extLst>
              </a:tr>
              <a:tr h="369533">
                <a:tc>
                  <a:txBody>
                    <a:bodyPr/>
                    <a:lstStyle/>
                    <a:p>
                      <a:r>
                        <a:rPr lang="en-GB" sz="1400" dirty="0"/>
                        <a:t>Camera shots</a:t>
                      </a:r>
                    </a:p>
                  </a:txBody>
                  <a:tcPr marL="68580" marR="68580" marT="34290" marB="34290">
                    <a:solidFill>
                      <a:schemeClr val="tx1">
                        <a:lumMod val="95000"/>
                      </a:schemeClr>
                    </a:solidFill>
                  </a:tcPr>
                </a:tc>
                <a:tc>
                  <a:txBody>
                    <a:bodyPr/>
                    <a:lstStyle/>
                    <a:p>
                      <a:endParaRPr lang="en-GB" sz="1000" dirty="0"/>
                    </a:p>
                  </a:txBody>
                  <a:tcPr marL="68580" marR="68580" marT="34290" marB="34290">
                    <a:solidFill>
                      <a:schemeClr val="tx1">
                        <a:lumMod val="95000"/>
                      </a:schemeClr>
                    </a:solidFill>
                  </a:tcPr>
                </a:tc>
                <a:extLst>
                  <a:ext uri="{0D108BD9-81ED-4DB2-BD59-A6C34878D82A}">
                    <a16:rowId xmlns:a16="http://schemas.microsoft.com/office/drawing/2014/main" val="29919295"/>
                  </a:ext>
                </a:extLst>
              </a:tr>
            </a:tbl>
          </a:graphicData>
        </a:graphic>
      </p:graphicFrame>
      <p:pic>
        <p:nvPicPr>
          <p:cNvPr id="10" name="Picture 9">
            <a:hlinkClick r:id="rId4"/>
            <a:extLst>
              <a:ext uri="{FF2B5EF4-FFF2-40B4-BE49-F238E27FC236}">
                <a16:creationId xmlns:a16="http://schemas.microsoft.com/office/drawing/2014/main" id="{F3CE3CAF-5961-4273-A102-B805A1298214}"/>
              </a:ext>
            </a:extLst>
          </p:cNvPr>
          <p:cNvPicPr>
            <a:picLocks noChangeAspect="1"/>
          </p:cNvPicPr>
          <p:nvPr/>
        </p:nvPicPr>
        <p:blipFill>
          <a:blip r:embed="rId5"/>
          <a:stretch>
            <a:fillRect/>
          </a:stretch>
        </p:blipFill>
        <p:spPr>
          <a:xfrm>
            <a:off x="5452154" y="2393696"/>
            <a:ext cx="3503488" cy="1471410"/>
          </a:xfrm>
          <a:prstGeom prst="rect">
            <a:avLst/>
          </a:prstGeom>
        </p:spPr>
      </p:pic>
      <p:sp>
        <p:nvSpPr>
          <p:cNvPr id="4" name="Rectangle 3">
            <a:extLst>
              <a:ext uri="{FF2B5EF4-FFF2-40B4-BE49-F238E27FC236}">
                <a16:creationId xmlns:a16="http://schemas.microsoft.com/office/drawing/2014/main" id="{4F9B1D85-F45C-4193-889C-1B7A96884A27}"/>
              </a:ext>
            </a:extLst>
          </p:cNvPr>
          <p:cNvSpPr/>
          <p:nvPr/>
        </p:nvSpPr>
        <p:spPr>
          <a:xfrm>
            <a:off x="3851920" y="4437112"/>
            <a:ext cx="4882092" cy="20150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defTabSz="685800" fontAlgn="auto">
              <a:spcBef>
                <a:spcPts val="0"/>
              </a:spcBef>
              <a:spcAft>
                <a:spcPts val="0"/>
              </a:spcAft>
            </a:pPr>
            <a:r>
              <a:rPr lang="en-GB" sz="1400" dirty="0">
                <a:solidFill>
                  <a:prstClr val="black"/>
                </a:solidFill>
                <a:latin typeface="Calibri"/>
              </a:rPr>
              <a:t>The director uses a range of different camera shots in the opening of this scene to create a sense of danger and tension as the character picks her way through a mass of writhing snakes. In particular, the use of the high angle crane shots show the character surrounded by these dangerous snakes and without a clear path to safety. The camera acts as the eyes of the audience and we can see the danger she’s in, we want her to succeed, but we are powerless to help her…</a:t>
            </a:r>
          </a:p>
        </p:txBody>
      </p:sp>
      <p:sp>
        <p:nvSpPr>
          <p:cNvPr id="7" name="Rectangle 6">
            <a:extLst>
              <a:ext uri="{FF2B5EF4-FFF2-40B4-BE49-F238E27FC236}">
                <a16:creationId xmlns:a16="http://schemas.microsoft.com/office/drawing/2014/main" id="{FAC44434-39E5-4ADE-97B9-A4BD55583B7D}"/>
              </a:ext>
            </a:extLst>
          </p:cNvPr>
          <p:cNvSpPr/>
          <p:nvPr/>
        </p:nvSpPr>
        <p:spPr>
          <a:xfrm>
            <a:off x="163553" y="188640"/>
            <a:ext cx="6352664" cy="7863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106189DE-B8E8-49A4-A586-B0AC803481EA}"/>
              </a:ext>
            </a:extLst>
          </p:cNvPr>
          <p:cNvSpPr/>
          <p:nvPr/>
        </p:nvSpPr>
        <p:spPr>
          <a:xfrm>
            <a:off x="214595" y="182959"/>
            <a:ext cx="6186694"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Typical lesson content…</a:t>
            </a:r>
          </a:p>
        </p:txBody>
      </p:sp>
    </p:spTree>
    <p:custDataLst>
      <p:tags r:id="rId1"/>
    </p:custDataLst>
    <p:extLst>
      <p:ext uri="{BB962C8B-B14F-4D97-AF65-F5344CB8AC3E}">
        <p14:creationId xmlns:p14="http://schemas.microsoft.com/office/powerpoint/2010/main" val="372699244"/>
      </p:ext>
    </p:extLst>
  </p:cSld>
  <p:clrMapOvr>
    <a:masterClrMapping/>
  </p:clrMapOvr>
  <mc:AlternateContent xmlns:mc="http://schemas.openxmlformats.org/markup-compatibility/2006" xmlns:p14="http://schemas.microsoft.com/office/powerpoint/2010/main">
    <mc:Choice Requires="p14">
      <p:transition spd="slow" p14:dur="2000" advTm="21302"/>
    </mc:Choice>
    <mc:Fallback xmlns="">
      <p:transition spd="slow" advTm="21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4036D9D-F3C4-4502-8533-CDD6B4663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3362"/>
            <a:ext cx="4221956" cy="2814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827D1BE-2235-4DBC-96DD-4FF270476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997" y="0"/>
            <a:ext cx="4116003" cy="27440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ng Kong — Matt Skuta">
            <a:extLst>
              <a:ext uri="{FF2B5EF4-FFF2-40B4-BE49-F238E27FC236}">
                <a16:creationId xmlns:a16="http://schemas.microsoft.com/office/drawing/2014/main" id="{0F945E5E-9FA6-401B-8A74-B2F4E4A3A4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3772683" cy="27391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ash of the Titans (1981) VS Clash of the Titans (2010) - Movie Feuds -  YouTube">
            <a:extLst>
              <a:ext uri="{FF2B5EF4-FFF2-40B4-BE49-F238E27FC236}">
                <a16:creationId xmlns:a16="http://schemas.microsoft.com/office/drawing/2014/main" id="{E60CB9FA-CFD2-4E32-9BF6-73F055674B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875" y="4113998"/>
            <a:ext cx="4825125" cy="274400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3B7DB0C-27A9-4D33-879B-412E8688A2A7}"/>
              </a:ext>
            </a:extLst>
          </p:cNvPr>
          <p:cNvSpPr/>
          <p:nvPr/>
        </p:nvSpPr>
        <p:spPr>
          <a:xfrm>
            <a:off x="2007393" y="2014091"/>
            <a:ext cx="5129213" cy="231457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2F74FA0-EE51-466F-9E90-27EBC21C03B9}"/>
              </a:ext>
            </a:extLst>
          </p:cNvPr>
          <p:cNvSpPr txBox="1"/>
          <p:nvPr/>
        </p:nvSpPr>
        <p:spPr>
          <a:xfrm>
            <a:off x="2195736" y="2478882"/>
            <a:ext cx="4752528" cy="1569660"/>
          </a:xfrm>
          <a:prstGeom prst="rect">
            <a:avLst/>
          </a:prstGeom>
          <a:noFill/>
        </p:spPr>
        <p:txBody>
          <a:bodyPr wrap="square" rtlCol="0">
            <a:spAutoFit/>
          </a:bodyPr>
          <a:lstStyle/>
          <a:p>
            <a:pPr algn="ctr"/>
            <a:r>
              <a:rPr lang="en-GB" sz="2400" dirty="0">
                <a:solidFill>
                  <a:srgbClr val="FFFF00"/>
                </a:solidFill>
                <a:latin typeface="Rockwell" panose="02060603020205020403" pitchFamily="18" charset="0"/>
              </a:rPr>
              <a:t>‘Sequel’/’remake’/’continuation’/’influenced by’… What are the pros and cons of making a new version of a film?</a:t>
            </a:r>
          </a:p>
        </p:txBody>
      </p:sp>
    </p:spTree>
    <p:extLst>
      <p:ext uri="{BB962C8B-B14F-4D97-AF65-F5344CB8AC3E}">
        <p14:creationId xmlns:p14="http://schemas.microsoft.com/office/powerpoint/2010/main" val="3909616017"/>
      </p:ext>
    </p:extLst>
  </p:cSld>
  <p:clrMapOvr>
    <a:masterClrMapping/>
  </p:clrMapOvr>
  <mc:AlternateContent xmlns:mc="http://schemas.openxmlformats.org/markup-compatibility/2006" xmlns:p14="http://schemas.microsoft.com/office/powerpoint/2010/main">
    <mc:Choice Requires="p14">
      <p:transition spd="slow" p14:dur="2000" advTm="13640"/>
    </mc:Choice>
    <mc:Fallback xmlns="">
      <p:transition spd="slow" advTm="136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D61DD9-F870-414B-882B-2EE0D4F0D7CA}"/>
              </a:ext>
            </a:extLst>
          </p:cNvPr>
          <p:cNvSpPr txBox="1"/>
          <p:nvPr/>
        </p:nvSpPr>
        <p:spPr>
          <a:xfrm>
            <a:off x="107156" y="190303"/>
            <a:ext cx="8815388" cy="830997"/>
          </a:xfrm>
          <a:prstGeom prst="rect">
            <a:avLst/>
          </a:prstGeom>
          <a:noFill/>
        </p:spPr>
        <p:txBody>
          <a:bodyPr wrap="square" rtlCol="0">
            <a:spAutoFit/>
          </a:bodyPr>
          <a:lstStyle/>
          <a:p>
            <a:pPr algn="ctr"/>
            <a:r>
              <a:rPr lang="en-GB" sz="2400" b="1" dirty="0">
                <a:latin typeface="Rockwell" panose="02060603020205020403" pitchFamily="18" charset="0"/>
              </a:rPr>
              <a:t>As we watch the trailers for the two </a:t>
            </a:r>
            <a:r>
              <a:rPr lang="en-GB" sz="2400" b="1" i="1" dirty="0">
                <a:latin typeface="Rockwell" panose="02060603020205020403" pitchFamily="18" charset="0"/>
              </a:rPr>
              <a:t>Jumanji</a:t>
            </a:r>
            <a:r>
              <a:rPr lang="en-GB" sz="2400" b="1" dirty="0">
                <a:latin typeface="Rockwell" panose="02060603020205020403" pitchFamily="18" charset="0"/>
              </a:rPr>
              <a:t> films, record any similarities and differences you notice.</a:t>
            </a:r>
          </a:p>
        </p:txBody>
      </p:sp>
      <p:sp>
        <p:nvSpPr>
          <p:cNvPr id="3" name="Rectangle 2">
            <a:extLst>
              <a:ext uri="{FF2B5EF4-FFF2-40B4-BE49-F238E27FC236}">
                <a16:creationId xmlns:a16="http://schemas.microsoft.com/office/drawing/2014/main" id="{FCCCC48E-4D79-4769-8CCE-BE321E0F7A41}"/>
              </a:ext>
            </a:extLst>
          </p:cNvPr>
          <p:cNvSpPr/>
          <p:nvPr/>
        </p:nvSpPr>
        <p:spPr>
          <a:xfrm>
            <a:off x="274825" y="2047919"/>
            <a:ext cx="2908490"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Similarities</a:t>
            </a:r>
          </a:p>
        </p:txBody>
      </p:sp>
      <p:sp>
        <p:nvSpPr>
          <p:cNvPr id="4" name="Rectangle 3">
            <a:extLst>
              <a:ext uri="{FF2B5EF4-FFF2-40B4-BE49-F238E27FC236}">
                <a16:creationId xmlns:a16="http://schemas.microsoft.com/office/drawing/2014/main" id="{855DA8A2-EC23-4082-A361-8C98999C097A}"/>
              </a:ext>
            </a:extLst>
          </p:cNvPr>
          <p:cNvSpPr/>
          <p:nvPr/>
        </p:nvSpPr>
        <p:spPr>
          <a:xfrm>
            <a:off x="5424912" y="1954768"/>
            <a:ext cx="2966197" cy="692497"/>
          </a:xfrm>
          <a:prstGeom prst="rect">
            <a:avLst/>
          </a:prstGeom>
          <a:noFill/>
        </p:spPr>
        <p:txBody>
          <a:bodyPr wrap="none" lIns="68580" tIns="34290" rIns="68580" bIns="34290">
            <a:spAutoFit/>
          </a:bodyPr>
          <a:lstStyle/>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Differences</a:t>
            </a:r>
          </a:p>
        </p:txBody>
      </p:sp>
      <p:cxnSp>
        <p:nvCxnSpPr>
          <p:cNvPr id="6" name="Straight Connector 5">
            <a:extLst>
              <a:ext uri="{FF2B5EF4-FFF2-40B4-BE49-F238E27FC236}">
                <a16:creationId xmlns:a16="http://schemas.microsoft.com/office/drawing/2014/main" id="{E1425F62-8F0A-4111-A39B-2CDF71658E15}"/>
              </a:ext>
            </a:extLst>
          </p:cNvPr>
          <p:cNvCxnSpPr>
            <a:cxnSpLocks/>
          </p:cNvCxnSpPr>
          <p:nvPr/>
        </p:nvCxnSpPr>
        <p:spPr>
          <a:xfrm>
            <a:off x="4507987" y="2047919"/>
            <a:ext cx="0" cy="4477425"/>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1672DDA3-057F-4986-AE97-40EB9DA71EE2}"/>
              </a:ext>
            </a:extLst>
          </p:cNvPr>
          <p:cNvCxnSpPr>
            <a:cxnSpLocks/>
          </p:cNvCxnSpPr>
          <p:nvPr/>
        </p:nvCxnSpPr>
        <p:spPr>
          <a:xfrm>
            <a:off x="100293" y="2758052"/>
            <a:ext cx="8815388"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10" name="Picture 2" descr="JUMANJI | Sony Pictures Entertainment">
            <a:hlinkClick r:id="rId3"/>
            <a:extLst>
              <a:ext uri="{FF2B5EF4-FFF2-40B4-BE49-F238E27FC236}">
                <a16:creationId xmlns:a16="http://schemas.microsoft.com/office/drawing/2014/main" id="{3D6504A1-33B9-4472-B5D6-3825FFEE69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64416">
            <a:off x="3293552" y="1322229"/>
            <a:ext cx="1137071" cy="17056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Jumanji: Welcome to the Jungle | Jumanji Wiki | Fandom">
            <a:hlinkClick r:id="rId5"/>
            <a:extLst>
              <a:ext uri="{FF2B5EF4-FFF2-40B4-BE49-F238E27FC236}">
                <a16:creationId xmlns:a16="http://schemas.microsoft.com/office/drawing/2014/main" id="{4F2A7853-0ED5-449A-947B-648695A508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38302">
            <a:off x="4121399" y="1332757"/>
            <a:ext cx="1137071" cy="168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05037"/>
      </p:ext>
    </p:extLst>
  </p:cSld>
  <p:clrMapOvr>
    <a:masterClrMapping/>
  </p:clrMapOvr>
  <mc:AlternateContent xmlns:mc="http://schemas.openxmlformats.org/markup-compatibility/2006" xmlns:p14="http://schemas.microsoft.com/office/powerpoint/2010/main">
    <mc:Choice Requires="p14">
      <p:transition spd="slow" p14:dur="2000" advTm="7161"/>
    </mc:Choice>
    <mc:Fallback xmlns="">
      <p:transition spd="slow" advTm="71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4912D-09FD-439A-A905-A396BF3398E4}"/>
              </a:ext>
            </a:extLst>
          </p:cNvPr>
          <p:cNvSpPr/>
          <p:nvPr/>
        </p:nvSpPr>
        <p:spPr>
          <a:xfrm>
            <a:off x="154112" y="270453"/>
            <a:ext cx="8835776" cy="1323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8664FCDE-EAE1-4681-A192-1905355691A7}"/>
              </a:ext>
            </a:extLst>
          </p:cNvPr>
          <p:cNvSpPr txBox="1"/>
          <p:nvPr/>
        </p:nvSpPr>
        <p:spPr>
          <a:xfrm>
            <a:off x="206767" y="256029"/>
            <a:ext cx="8653409" cy="1323439"/>
          </a:xfrm>
          <a:prstGeom prst="rect">
            <a:avLst/>
          </a:prstGeom>
          <a:noFill/>
        </p:spPr>
        <p:txBody>
          <a:bodyPr wrap="square" rtlCol="0">
            <a:spAutoFit/>
          </a:bodyPr>
          <a:lstStyle/>
          <a:p>
            <a:r>
              <a:rPr lang="en-GB" sz="2000" b="1" dirty="0">
                <a:solidFill>
                  <a:srgbClr val="FFC000"/>
                </a:solidFill>
              </a:rPr>
              <a:t>BOX OFFICE DRAW </a:t>
            </a:r>
            <a:r>
              <a:rPr lang="en-GB" sz="2000" dirty="0">
                <a:solidFill>
                  <a:srgbClr val="FFC000"/>
                </a:solidFill>
              </a:rPr>
              <a:t>= the significant star appeal of the main cast/actor in a film. Often, the casting choices can be something that ensures a ‘box office hit’ and is usually the feature which indicates both the genre and target audience of a film.</a:t>
            </a:r>
          </a:p>
        </p:txBody>
      </p:sp>
      <p:pic>
        <p:nvPicPr>
          <p:cNvPr id="3076" name="Picture 4" descr="A Tribute to Robin Williams – Posterific">
            <a:extLst>
              <a:ext uri="{FF2B5EF4-FFF2-40B4-BE49-F238E27FC236}">
                <a16:creationId xmlns:a16="http://schemas.microsoft.com/office/drawing/2014/main" id="{641B71F2-7B82-4AB1-8C95-68A5F82DD3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67" y="1863649"/>
            <a:ext cx="5274068" cy="29666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et&amp;#39;s rock! Why Dwayne Johnson is the new Schwarzenegger | Dwayne Johnson (The  Rock) | The Guardian">
            <a:extLst>
              <a:ext uri="{FF2B5EF4-FFF2-40B4-BE49-F238E27FC236}">
                <a16:creationId xmlns:a16="http://schemas.microsoft.com/office/drawing/2014/main" id="{008D8DF4-25CB-49D1-8B49-AE2B07FBD3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223" y="3506564"/>
            <a:ext cx="4232953" cy="31747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23B848-E78A-4A2D-9CD3-8E81033DF2F9}"/>
              </a:ext>
            </a:extLst>
          </p:cNvPr>
          <p:cNvSpPr txBox="1"/>
          <p:nvPr/>
        </p:nvSpPr>
        <p:spPr>
          <a:xfrm>
            <a:off x="115584" y="5147968"/>
            <a:ext cx="4456416" cy="1323439"/>
          </a:xfrm>
          <a:prstGeom prst="rect">
            <a:avLst/>
          </a:prstGeom>
          <a:noFill/>
        </p:spPr>
        <p:txBody>
          <a:bodyPr wrap="square" rtlCol="0">
            <a:spAutoFit/>
          </a:bodyPr>
          <a:lstStyle/>
          <a:p>
            <a:pPr algn="ctr"/>
            <a:r>
              <a:rPr lang="en-GB" sz="2000" b="1" dirty="0">
                <a:solidFill>
                  <a:srgbClr val="FFFF00"/>
                </a:solidFill>
              </a:rPr>
              <a:t>What do the filmographies of these stars lead you to expect in terms of the genre and target audiences of the </a:t>
            </a:r>
            <a:r>
              <a:rPr lang="en-GB" sz="2000" b="1" i="1" dirty="0">
                <a:solidFill>
                  <a:srgbClr val="FFFF00"/>
                </a:solidFill>
              </a:rPr>
              <a:t>Jumanji</a:t>
            </a:r>
            <a:r>
              <a:rPr lang="en-GB" sz="2000" b="1" dirty="0">
                <a:solidFill>
                  <a:srgbClr val="FFFF00"/>
                </a:solidFill>
              </a:rPr>
              <a:t> films?</a:t>
            </a:r>
          </a:p>
        </p:txBody>
      </p:sp>
    </p:spTree>
    <p:extLst>
      <p:ext uri="{BB962C8B-B14F-4D97-AF65-F5344CB8AC3E}">
        <p14:creationId xmlns:p14="http://schemas.microsoft.com/office/powerpoint/2010/main" val="365379651"/>
      </p:ext>
    </p:extLst>
  </p:cSld>
  <p:clrMapOvr>
    <a:masterClrMapping/>
  </p:clrMapOvr>
  <mc:AlternateContent xmlns:mc="http://schemas.openxmlformats.org/markup-compatibility/2006" xmlns:p14="http://schemas.microsoft.com/office/powerpoint/2010/main">
    <mc:Choice Requires="p14">
      <p:transition spd="slow" p14:dur="2000" advTm="13152"/>
    </mc:Choice>
    <mc:Fallback xmlns="">
      <p:transition spd="slow" advTm="131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UMANJI | Sony Pictures Entertainment">
            <a:extLst>
              <a:ext uri="{FF2B5EF4-FFF2-40B4-BE49-F238E27FC236}">
                <a16:creationId xmlns:a16="http://schemas.microsoft.com/office/drawing/2014/main" id="{7EA004C0-E66C-4A8B-A535-F077EE9DD8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46" y="316956"/>
            <a:ext cx="1880246" cy="28203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Jumanji: Welcome to the Jungle | Jumanji Wiki | Fandom">
            <a:extLst>
              <a:ext uri="{FF2B5EF4-FFF2-40B4-BE49-F238E27FC236}">
                <a16:creationId xmlns:a16="http://schemas.microsoft.com/office/drawing/2014/main" id="{C5146A5C-07C6-4490-B1C7-C4D121D7B1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876" y="493881"/>
            <a:ext cx="1880246" cy="278554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Jumanji: Welcome to the Jungle (2017) - IMDb">
            <a:extLst>
              <a:ext uri="{FF2B5EF4-FFF2-40B4-BE49-F238E27FC236}">
                <a16:creationId xmlns:a16="http://schemas.microsoft.com/office/drawing/2014/main" id="{5149EA06-ED37-4BDC-8F09-CAE04EFFEF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67" y="3279430"/>
            <a:ext cx="2352047" cy="34857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umanji (1995) - IMDb">
            <a:extLst>
              <a:ext uri="{FF2B5EF4-FFF2-40B4-BE49-F238E27FC236}">
                <a16:creationId xmlns:a16="http://schemas.microsoft.com/office/drawing/2014/main" id="{1DA2F4F5-AFB7-4071-83AD-B600E6F07F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0503" y="3421536"/>
            <a:ext cx="2500825" cy="3316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FF707C-2C15-446A-A308-3A00D2CAE71A}"/>
              </a:ext>
            </a:extLst>
          </p:cNvPr>
          <p:cNvSpPr/>
          <p:nvPr/>
        </p:nvSpPr>
        <p:spPr>
          <a:xfrm>
            <a:off x="4261206" y="260648"/>
            <a:ext cx="4646488" cy="619268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GB" sz="2000" b="1" dirty="0">
                <a:latin typeface="Rockwell" panose="02060603020205020403" pitchFamily="18" charset="0"/>
              </a:rPr>
              <a:t>What changes would you make if you were producing a remake of </a:t>
            </a:r>
            <a:r>
              <a:rPr lang="en-GB" sz="2000" b="1" i="1" dirty="0">
                <a:latin typeface="Rockwell" panose="02060603020205020403" pitchFamily="18" charset="0"/>
              </a:rPr>
              <a:t>Jumanji</a:t>
            </a:r>
            <a:r>
              <a:rPr lang="en-GB" sz="2000" b="1" dirty="0">
                <a:latin typeface="Rockwell" panose="02060603020205020403" pitchFamily="18" charset="0"/>
              </a:rPr>
              <a:t> as a HORROR or ROMANCE genre film?</a:t>
            </a:r>
          </a:p>
          <a:p>
            <a:endParaRPr lang="en-GB" sz="2000" b="1" dirty="0">
              <a:latin typeface="Rockwell" panose="02060603020205020403" pitchFamily="18" charset="0"/>
            </a:endParaRPr>
          </a:p>
          <a:p>
            <a:r>
              <a:rPr lang="en-GB" sz="2000" dirty="0">
                <a:latin typeface="Rockwell" panose="02060603020205020403" pitchFamily="18" charset="0"/>
              </a:rPr>
              <a:t>Think about:</a:t>
            </a:r>
          </a:p>
          <a:p>
            <a:pPr marL="214313" indent="-214313">
              <a:buFont typeface="Arial" panose="020B0604020202020204" pitchFamily="34" charset="0"/>
              <a:buChar char="•"/>
            </a:pPr>
            <a:r>
              <a:rPr lang="en-GB" sz="2000" dirty="0">
                <a:latin typeface="Rockwell" panose="02060603020205020403" pitchFamily="18" charset="0"/>
              </a:rPr>
              <a:t>Genre conventions of horror or romance</a:t>
            </a:r>
          </a:p>
          <a:p>
            <a:pPr marL="214313" indent="-214313">
              <a:buFont typeface="Arial" panose="020B0604020202020204" pitchFamily="34" charset="0"/>
              <a:buChar char="•"/>
            </a:pPr>
            <a:r>
              <a:rPr lang="en-GB" sz="2000" dirty="0">
                <a:latin typeface="Rockwell" panose="02060603020205020403" pitchFamily="18" charset="0"/>
              </a:rPr>
              <a:t>Casting choices</a:t>
            </a:r>
          </a:p>
          <a:p>
            <a:pPr marL="214313" indent="-214313">
              <a:buFont typeface="Arial" panose="020B0604020202020204" pitchFamily="34" charset="0"/>
              <a:buChar char="•"/>
            </a:pPr>
            <a:r>
              <a:rPr lang="en-GB" sz="2000" dirty="0">
                <a:latin typeface="Rockwell" panose="02060603020205020403" pitchFamily="18" charset="0"/>
              </a:rPr>
              <a:t>Mise-</a:t>
            </a:r>
            <a:r>
              <a:rPr lang="en-GB" sz="2000" dirty="0" err="1">
                <a:latin typeface="Rockwell" panose="02060603020205020403" pitchFamily="18" charset="0"/>
              </a:rPr>
              <a:t>en</a:t>
            </a:r>
            <a:r>
              <a:rPr lang="en-GB" sz="2000" dirty="0">
                <a:latin typeface="Rockwell" panose="02060603020205020403" pitchFamily="18" charset="0"/>
              </a:rPr>
              <a:t>-scene signifiers</a:t>
            </a:r>
          </a:p>
          <a:p>
            <a:pPr marL="214313" indent="-214313">
              <a:buFont typeface="Arial" panose="020B0604020202020204" pitchFamily="34" charset="0"/>
              <a:buChar char="•"/>
            </a:pPr>
            <a:r>
              <a:rPr lang="en-GB" sz="2000" dirty="0">
                <a:latin typeface="Rockwell" panose="02060603020205020403" pitchFamily="18" charset="0"/>
              </a:rPr>
              <a:t>Marketing materials (promotional posters, trailers etc.)</a:t>
            </a:r>
          </a:p>
          <a:p>
            <a:pPr marL="214313" indent="-214313">
              <a:buFont typeface="Arial" panose="020B0604020202020204" pitchFamily="34" charset="0"/>
              <a:buChar char="•"/>
            </a:pPr>
            <a:r>
              <a:rPr lang="en-GB" sz="2000" dirty="0">
                <a:latin typeface="Rockwell" panose="02060603020205020403" pitchFamily="18" charset="0"/>
              </a:rPr>
              <a:t>Target audiences </a:t>
            </a:r>
          </a:p>
          <a:p>
            <a:pPr marL="214313" indent="-214313">
              <a:buFont typeface="Arial" panose="020B0604020202020204" pitchFamily="34" charset="0"/>
              <a:buChar char="•"/>
            </a:pPr>
            <a:endParaRPr lang="en-GB" sz="2000" dirty="0">
              <a:latin typeface="Rockwell" panose="02060603020205020403" pitchFamily="18" charset="0"/>
            </a:endParaRPr>
          </a:p>
          <a:p>
            <a:r>
              <a:rPr lang="en-GB" sz="2000" b="1" dirty="0">
                <a:latin typeface="Rockwell" panose="02060603020205020403" pitchFamily="18" charset="0"/>
              </a:rPr>
              <a:t>Present your ideas either in the form of a production (a new poster or trailer/scene storyboard) or written proposal.</a:t>
            </a:r>
          </a:p>
        </p:txBody>
      </p:sp>
    </p:spTree>
    <p:extLst>
      <p:ext uri="{BB962C8B-B14F-4D97-AF65-F5344CB8AC3E}">
        <p14:creationId xmlns:p14="http://schemas.microsoft.com/office/powerpoint/2010/main" val="3792557659"/>
      </p:ext>
    </p:extLst>
  </p:cSld>
  <p:clrMapOvr>
    <a:masterClrMapping/>
  </p:clrMapOvr>
  <mc:AlternateContent xmlns:mc="http://schemas.openxmlformats.org/markup-compatibility/2006" xmlns:p14="http://schemas.microsoft.com/office/powerpoint/2010/main">
    <mc:Choice Requires="p14">
      <p:transition spd="slow" p14:dur="2000" advTm="25993"/>
    </mc:Choice>
    <mc:Fallback xmlns="">
      <p:transition spd="slow" advTm="25993"/>
    </mc:Fallback>
  </mc:AlternateContent>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5DF856-38FC-401D-B4C1-296F35E5AC50}"/>
              </a:ext>
            </a:extLst>
          </p:cNvPr>
          <p:cNvSpPr/>
          <p:nvPr/>
        </p:nvSpPr>
        <p:spPr>
          <a:xfrm>
            <a:off x="102115" y="192761"/>
            <a:ext cx="5464614" cy="6924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43F3842E-39B4-4153-B09F-9C48F21AF91A}"/>
              </a:ext>
            </a:extLst>
          </p:cNvPr>
          <p:cNvSpPr/>
          <p:nvPr/>
        </p:nvSpPr>
        <p:spPr>
          <a:xfrm>
            <a:off x="76219" y="182365"/>
            <a:ext cx="5490510" cy="692497"/>
          </a:xfrm>
          <a:prstGeom prst="rect">
            <a:avLst/>
          </a:prstGeom>
          <a:noFill/>
        </p:spPr>
        <p:txBody>
          <a:bodyPr wrap="square" lIns="68580" tIns="34290" rIns="68580" bIns="34290">
            <a:spAutoFit/>
          </a:bodyPr>
          <a:lstStyle/>
          <a:p>
            <a:pPr algn="ctr"/>
            <a:r>
              <a:rPr lang="en-US" sz="40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Developing further…</a:t>
            </a:r>
          </a:p>
        </p:txBody>
      </p:sp>
      <p:sp>
        <p:nvSpPr>
          <p:cNvPr id="4" name="TextBox 3">
            <a:extLst>
              <a:ext uri="{FF2B5EF4-FFF2-40B4-BE49-F238E27FC236}">
                <a16:creationId xmlns:a16="http://schemas.microsoft.com/office/drawing/2014/main" id="{EF9227DF-DBCB-4AE2-AA13-F56629672D02}"/>
              </a:ext>
            </a:extLst>
          </p:cNvPr>
          <p:cNvSpPr txBox="1"/>
          <p:nvPr/>
        </p:nvSpPr>
        <p:spPr>
          <a:xfrm>
            <a:off x="232218" y="1180751"/>
            <a:ext cx="8576353" cy="2862322"/>
          </a:xfrm>
          <a:prstGeom prst="rect">
            <a:avLst/>
          </a:prstGeom>
          <a:noFill/>
        </p:spPr>
        <p:txBody>
          <a:bodyPr wrap="square" rtlCol="0">
            <a:spAutoFit/>
          </a:bodyPr>
          <a:lstStyle/>
          <a:p>
            <a:pPr marL="214313" indent="-214313" algn="just">
              <a:buFont typeface="Arial" panose="020B0604020202020204" pitchFamily="34" charset="0"/>
              <a:buChar char="•"/>
            </a:pPr>
            <a:r>
              <a:rPr lang="en-GB" sz="2000" dirty="0">
                <a:solidFill>
                  <a:srgbClr val="FFFF00"/>
                </a:solidFill>
                <a:latin typeface="Rockwell" panose="02060603020205020403" pitchFamily="18" charset="0"/>
              </a:rPr>
              <a:t>What does the choice of casting for the male role reveal about changes in </a:t>
            </a:r>
            <a:r>
              <a:rPr lang="en-GB" sz="2000" b="1" dirty="0">
                <a:solidFill>
                  <a:srgbClr val="FFFF00"/>
                </a:solidFill>
                <a:latin typeface="Rockwell" panose="02060603020205020403" pitchFamily="18" charset="0"/>
              </a:rPr>
              <a:t>representation of masculinity</a:t>
            </a:r>
            <a:r>
              <a:rPr lang="en-GB" sz="2000" dirty="0">
                <a:solidFill>
                  <a:srgbClr val="FFFF00"/>
                </a:solidFill>
                <a:latin typeface="Rockwell" panose="02060603020205020403" pitchFamily="18" charset="0"/>
              </a:rPr>
              <a:t>?</a:t>
            </a:r>
          </a:p>
          <a:p>
            <a:pPr marL="214313" indent="-214313" algn="just">
              <a:buFont typeface="Arial" panose="020B0604020202020204" pitchFamily="34" charset="0"/>
              <a:buChar char="•"/>
            </a:pPr>
            <a:r>
              <a:rPr lang="en-GB" sz="2000" dirty="0">
                <a:solidFill>
                  <a:srgbClr val="FFFF00"/>
                </a:solidFill>
                <a:latin typeface="Rockwell" panose="02060603020205020403" pitchFamily="18" charset="0"/>
              </a:rPr>
              <a:t>What is a </a:t>
            </a:r>
            <a:r>
              <a:rPr lang="en-GB" sz="2000" b="1" dirty="0">
                <a:solidFill>
                  <a:srgbClr val="FFFF00"/>
                </a:solidFill>
                <a:latin typeface="Rockwell" panose="02060603020205020403" pitchFamily="18" charset="0"/>
              </a:rPr>
              <a:t>hybrid genre </a:t>
            </a:r>
            <a:r>
              <a:rPr lang="en-GB" sz="2000" dirty="0">
                <a:solidFill>
                  <a:srgbClr val="FFFF00"/>
                </a:solidFill>
                <a:latin typeface="Rockwell" panose="02060603020205020403" pitchFamily="18" charset="0"/>
              </a:rPr>
              <a:t>and how does this ensure wider audience appeal?</a:t>
            </a:r>
          </a:p>
          <a:p>
            <a:pPr marL="214313" indent="-214313" algn="just">
              <a:buFont typeface="Arial" panose="020B0604020202020204" pitchFamily="34" charset="0"/>
              <a:buChar char="•"/>
            </a:pPr>
            <a:r>
              <a:rPr lang="en-GB" sz="2000" dirty="0">
                <a:solidFill>
                  <a:srgbClr val="FFFF00"/>
                </a:solidFill>
                <a:latin typeface="Rockwell" panose="02060603020205020403" pitchFamily="18" charset="0"/>
              </a:rPr>
              <a:t>What does </a:t>
            </a:r>
            <a:r>
              <a:rPr lang="en-GB" sz="2000" b="1" dirty="0">
                <a:solidFill>
                  <a:srgbClr val="FFFF00"/>
                </a:solidFill>
                <a:latin typeface="Rockwell" panose="02060603020205020403" pitchFamily="18" charset="0"/>
              </a:rPr>
              <a:t>‘typecast’ </a:t>
            </a:r>
            <a:r>
              <a:rPr lang="en-GB" sz="2000" dirty="0">
                <a:solidFill>
                  <a:srgbClr val="FFFF00"/>
                </a:solidFill>
                <a:latin typeface="Rockwell" panose="02060603020205020403" pitchFamily="18" charset="0"/>
              </a:rPr>
              <a:t>mean and can an actor subvert expectations?</a:t>
            </a:r>
          </a:p>
          <a:p>
            <a:pPr marL="214313" indent="-214313" algn="just">
              <a:buFont typeface="Arial" panose="020B0604020202020204" pitchFamily="34" charset="0"/>
              <a:buChar char="•"/>
            </a:pPr>
            <a:r>
              <a:rPr lang="en-GB" sz="2000" dirty="0">
                <a:solidFill>
                  <a:srgbClr val="FFFF00"/>
                </a:solidFill>
                <a:latin typeface="Rockwell" panose="02060603020205020403" pitchFamily="18" charset="0"/>
              </a:rPr>
              <a:t>How are changes in the </a:t>
            </a:r>
            <a:r>
              <a:rPr lang="en-GB" sz="2000" b="1" dirty="0">
                <a:solidFill>
                  <a:srgbClr val="FFFF00"/>
                </a:solidFill>
                <a:latin typeface="Rockwell" panose="02060603020205020403" pitchFamily="18" charset="0"/>
              </a:rPr>
              <a:t>industry</a:t>
            </a:r>
            <a:r>
              <a:rPr lang="en-GB" sz="2000" dirty="0">
                <a:solidFill>
                  <a:srgbClr val="FFFF00"/>
                </a:solidFill>
                <a:latin typeface="Rockwell" panose="02060603020205020403" pitchFamily="18" charset="0"/>
              </a:rPr>
              <a:t> impacting box office success e.g. the growth of streaming services as modes of producing, marketing and consuming film?</a:t>
            </a:r>
          </a:p>
          <a:p>
            <a:pPr marL="214313" indent="-214313" algn="just">
              <a:buFont typeface="Arial" panose="020B0604020202020204" pitchFamily="34" charset="0"/>
              <a:buChar char="•"/>
            </a:pPr>
            <a:endParaRPr lang="en-GB" sz="2000" dirty="0">
              <a:solidFill>
                <a:srgbClr val="FFFF00"/>
              </a:solidFill>
              <a:latin typeface="Rockwell" panose="02060603020205020403" pitchFamily="18" charset="0"/>
            </a:endParaRPr>
          </a:p>
        </p:txBody>
      </p:sp>
      <p:pic>
        <p:nvPicPr>
          <p:cNvPr id="6146" name="Picture 2" descr="Cinematic Masculine Archetypes | Gangstas, Thugs, Vikings and Drivers">
            <a:extLst>
              <a:ext uri="{FF2B5EF4-FFF2-40B4-BE49-F238E27FC236}">
                <a16:creationId xmlns:a16="http://schemas.microsoft.com/office/drawing/2014/main" id="{7E9594FB-FFA5-4F0B-A07C-B0015ACC3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57" y="4043074"/>
            <a:ext cx="4555304" cy="2135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A5CF33-0A10-4B08-B4B4-B3CB0812D362}"/>
              </a:ext>
            </a:extLst>
          </p:cNvPr>
          <p:cNvPicPr>
            <a:picLocks noChangeAspect="1"/>
          </p:cNvPicPr>
          <p:nvPr/>
        </p:nvPicPr>
        <p:blipFill>
          <a:blip r:embed="rId3"/>
          <a:stretch>
            <a:fillRect/>
          </a:stretch>
        </p:blipFill>
        <p:spPr>
          <a:xfrm>
            <a:off x="5566729" y="4043074"/>
            <a:ext cx="3136187" cy="2091836"/>
          </a:xfrm>
          <a:prstGeom prst="rect">
            <a:avLst/>
          </a:prstGeom>
        </p:spPr>
      </p:pic>
    </p:spTree>
    <p:extLst>
      <p:ext uri="{BB962C8B-B14F-4D97-AF65-F5344CB8AC3E}">
        <p14:creationId xmlns:p14="http://schemas.microsoft.com/office/powerpoint/2010/main" val="3705878405"/>
      </p:ext>
    </p:extLst>
  </p:cSld>
  <p:clrMapOvr>
    <a:masterClrMapping/>
  </p:clrMapOvr>
  <mc:AlternateContent xmlns:mc="http://schemas.openxmlformats.org/markup-compatibility/2006" xmlns:p14="http://schemas.microsoft.com/office/powerpoint/2010/main">
    <mc:Choice Requires="p14">
      <p:transition spd="slow" p14:dur="2000" advTm="29011"/>
    </mc:Choice>
    <mc:Fallback xmlns="">
      <p:transition spd="slow" advTm="29011"/>
    </mc:Fallback>
  </mc:AlternateContent>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266 BEST Film Camera Drawing IMAGES, STOCK PHOTOS &amp;amp; VECTORS | Adobe Stock">
            <a:extLst>
              <a:ext uri="{FF2B5EF4-FFF2-40B4-BE49-F238E27FC236}">
                <a16:creationId xmlns:a16="http://schemas.microsoft.com/office/drawing/2014/main" id="{EF1FEDCE-8D11-485B-B5A0-0F97DC33D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980728"/>
            <a:ext cx="7884876" cy="52565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40DA23-869C-4FAD-BBE5-6984CDE4C4F9}"/>
              </a:ext>
            </a:extLst>
          </p:cNvPr>
          <p:cNvSpPr txBox="1"/>
          <p:nvPr/>
        </p:nvSpPr>
        <p:spPr>
          <a:xfrm>
            <a:off x="4572000" y="1268760"/>
            <a:ext cx="3672408" cy="3785652"/>
          </a:xfrm>
          <a:prstGeom prst="rect">
            <a:avLst/>
          </a:prstGeom>
          <a:noFill/>
        </p:spPr>
        <p:txBody>
          <a:bodyPr wrap="square" rtlCol="0">
            <a:spAutoFit/>
          </a:bodyPr>
          <a:lstStyle/>
          <a:p>
            <a:pPr algn="ctr"/>
            <a:r>
              <a:rPr lang="en-GB" sz="4000" b="1" dirty="0">
                <a:solidFill>
                  <a:schemeClr val="bg1"/>
                </a:solidFill>
                <a:latin typeface="Rockwell" panose="02060603020205020403" pitchFamily="18" charset="0"/>
              </a:rPr>
              <a:t>If you have any further questions, please do get in touch:</a:t>
            </a:r>
          </a:p>
          <a:p>
            <a:endParaRPr lang="en-GB" sz="4000" dirty="0">
              <a:solidFill>
                <a:schemeClr val="bg1"/>
              </a:solidFill>
              <a:latin typeface="Rockwell" panose="02060603020205020403" pitchFamily="18" charset="0"/>
            </a:endParaRPr>
          </a:p>
        </p:txBody>
      </p:sp>
      <p:sp>
        <p:nvSpPr>
          <p:cNvPr id="3" name="TextBox 2">
            <a:extLst>
              <a:ext uri="{FF2B5EF4-FFF2-40B4-BE49-F238E27FC236}">
                <a16:creationId xmlns:a16="http://schemas.microsoft.com/office/drawing/2014/main" id="{B80E5802-952E-4D8F-939A-A5588C4E1088}"/>
              </a:ext>
            </a:extLst>
          </p:cNvPr>
          <p:cNvSpPr txBox="1"/>
          <p:nvPr/>
        </p:nvSpPr>
        <p:spPr>
          <a:xfrm>
            <a:off x="827584" y="5589240"/>
            <a:ext cx="7560840" cy="523220"/>
          </a:xfrm>
          <a:prstGeom prst="rect">
            <a:avLst/>
          </a:prstGeom>
          <a:noFill/>
        </p:spPr>
        <p:txBody>
          <a:bodyPr wrap="square" rtlCol="0">
            <a:spAutoFit/>
          </a:bodyPr>
          <a:lstStyle/>
          <a:p>
            <a:pPr algn="r"/>
            <a:r>
              <a:rPr lang="en-GB" sz="2800" dirty="0">
                <a:solidFill>
                  <a:schemeClr val="bg1"/>
                </a:solidFill>
                <a:latin typeface="Rockwell" panose="02060603020205020403" pitchFamily="18" charset="0"/>
                <a:hlinkClick r:id="rId3"/>
              </a:rPr>
              <a:t>jmp@abbeyfield.sch.uk</a:t>
            </a:r>
            <a:r>
              <a:rPr lang="en-GB" sz="2800" dirty="0">
                <a:solidFill>
                  <a:schemeClr val="bg1"/>
                </a:solidFill>
                <a:latin typeface="Rockwell" panose="02060603020205020403" pitchFamily="18" charset="0"/>
              </a:rPr>
              <a:t> </a:t>
            </a:r>
          </a:p>
        </p:txBody>
      </p:sp>
    </p:spTree>
    <p:extLst>
      <p:ext uri="{BB962C8B-B14F-4D97-AF65-F5344CB8AC3E}">
        <p14:creationId xmlns:p14="http://schemas.microsoft.com/office/powerpoint/2010/main" val="2425981083"/>
      </p:ext>
    </p:extLst>
  </p:cSld>
  <p:clrMapOvr>
    <a:masterClrMapping/>
  </p:clrMapOvr>
  <mc:AlternateContent xmlns:mc="http://schemas.openxmlformats.org/markup-compatibility/2006" xmlns:p14="http://schemas.microsoft.com/office/powerpoint/2010/main">
    <mc:Choice Requires="p14">
      <p:transition spd="slow" p14:dur="2000" advTm="26689"/>
    </mc:Choice>
    <mc:Fallback xmlns="">
      <p:transition spd="slow" advTm="26689"/>
    </mc:Fallback>
  </mc:AlternateContent>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526" y="1717675"/>
            <a:ext cx="5000625" cy="70802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fontAlgn="auto">
              <a:spcBef>
                <a:spcPts val="0"/>
              </a:spcBef>
              <a:spcAft>
                <a:spcPts val="0"/>
              </a:spcAft>
              <a:defRPr/>
            </a:pPr>
            <a:r>
              <a:rPr lang="en-GB" sz="2000" dirty="0">
                <a:latin typeface="Rockwell" pitchFamily="18" charset="0"/>
              </a:rPr>
              <a:t> How have sitcom families adapted in line with cultural changes in society?</a:t>
            </a:r>
            <a:endParaRPr lang="en-US" sz="2000" dirty="0">
              <a:latin typeface="Rockwell" pitchFamily="18" charset="0"/>
            </a:endParaRPr>
          </a:p>
        </p:txBody>
      </p:sp>
      <p:sp>
        <p:nvSpPr>
          <p:cNvPr id="4" name="TextBox 3"/>
          <p:cNvSpPr txBox="1">
            <a:spLocks noChangeArrowheads="1"/>
          </p:cNvSpPr>
          <p:nvPr/>
        </p:nvSpPr>
        <p:spPr bwMode="auto">
          <a:xfrm>
            <a:off x="2555875" y="5929313"/>
            <a:ext cx="2873375" cy="730250"/>
          </a:xfrm>
          <a:prstGeom prst="rect">
            <a:avLst/>
          </a:prstGeom>
          <a:solidFill>
            <a:schemeClr val="tx1"/>
          </a:solidFill>
          <a:ln w="28575">
            <a:solidFill>
              <a:srgbClr val="FFFF00"/>
            </a:solidFill>
            <a:miter lim="800000"/>
            <a:headEnd/>
            <a:tailEnd/>
          </a:ln>
        </p:spPr>
        <p:txBody>
          <a:bodyPr>
            <a:spAutoFit/>
          </a:bodyPr>
          <a:lstStyle/>
          <a:p>
            <a:r>
              <a:rPr lang="en-GB" sz="2000">
                <a:solidFill>
                  <a:schemeClr val="bg1"/>
                </a:solidFill>
                <a:latin typeface="Rockwell" pitchFamily="18" charset="0"/>
              </a:rPr>
              <a:t> Is there such a thing as ‘alternative’ music? </a:t>
            </a:r>
            <a:endParaRPr lang="en-US" sz="2000">
              <a:solidFill>
                <a:schemeClr val="bg1"/>
              </a:solidFill>
              <a:latin typeface="Rockwell" pitchFamily="18" charset="0"/>
            </a:endParaRPr>
          </a:p>
        </p:txBody>
      </p:sp>
      <p:sp>
        <p:nvSpPr>
          <p:cNvPr id="6" name="TextBox 5"/>
          <p:cNvSpPr txBox="1"/>
          <p:nvPr/>
        </p:nvSpPr>
        <p:spPr>
          <a:xfrm>
            <a:off x="1000125" y="4357688"/>
            <a:ext cx="571500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2000" dirty="0">
                <a:latin typeface="Rockwell" pitchFamily="18" charset="0"/>
              </a:rPr>
              <a:t>Is social media to blame for eating disorders and plastic surgery mania?</a:t>
            </a:r>
            <a:endParaRPr lang="en-US" sz="2000" dirty="0">
              <a:latin typeface="Rockwell" pitchFamily="18" charset="0"/>
            </a:endParaRPr>
          </a:p>
        </p:txBody>
      </p:sp>
      <p:sp>
        <p:nvSpPr>
          <p:cNvPr id="7" name="TextBox 6"/>
          <p:cNvSpPr txBox="1"/>
          <p:nvPr/>
        </p:nvSpPr>
        <p:spPr>
          <a:xfrm rot="20839164">
            <a:off x="411163" y="2933700"/>
            <a:ext cx="4714875" cy="101600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en-GB" sz="2000" dirty="0">
                <a:latin typeface="Rockwell" pitchFamily="18" charset="0"/>
              </a:rPr>
              <a:t> What is the most effective advertising method, and how can advertising be ‘subliminal’? </a:t>
            </a:r>
            <a:endParaRPr lang="en-US" sz="2000" dirty="0">
              <a:latin typeface="Rockwell" pitchFamily="18" charset="0"/>
            </a:endParaRPr>
          </a:p>
        </p:txBody>
      </p:sp>
      <p:sp>
        <p:nvSpPr>
          <p:cNvPr id="8" name="TextBox 7"/>
          <p:cNvSpPr txBox="1"/>
          <p:nvPr/>
        </p:nvSpPr>
        <p:spPr>
          <a:xfrm rot="19973157">
            <a:off x="85725" y="5440363"/>
            <a:ext cx="2286000" cy="70802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fontAlgn="auto">
              <a:spcBef>
                <a:spcPts val="0"/>
              </a:spcBef>
              <a:spcAft>
                <a:spcPts val="0"/>
              </a:spcAft>
              <a:defRPr/>
            </a:pPr>
            <a:r>
              <a:rPr lang="en-GB" sz="2000" dirty="0">
                <a:latin typeface="Rockwell" pitchFamily="18" charset="0"/>
              </a:rPr>
              <a:t> Are newspapers outdated?</a:t>
            </a:r>
            <a:endParaRPr lang="en-US" sz="2000" dirty="0">
              <a:latin typeface="Rockwell" pitchFamily="18" charset="0"/>
            </a:endParaRPr>
          </a:p>
        </p:txBody>
      </p:sp>
      <p:sp>
        <p:nvSpPr>
          <p:cNvPr id="9" name="TextBox 8"/>
          <p:cNvSpPr txBox="1">
            <a:spLocks noChangeArrowheads="1"/>
          </p:cNvSpPr>
          <p:nvPr/>
        </p:nvSpPr>
        <p:spPr bwMode="auto">
          <a:xfrm rot="-1298724">
            <a:off x="6089650" y="4905375"/>
            <a:ext cx="2778125" cy="1016000"/>
          </a:xfrm>
          <a:prstGeom prst="rect">
            <a:avLst/>
          </a:prstGeom>
          <a:solidFill>
            <a:srgbClr val="FF33CC"/>
          </a:solidFill>
          <a:ln w="38100">
            <a:solidFill>
              <a:schemeClr val="tx1"/>
            </a:solidFill>
            <a:miter lim="800000"/>
            <a:headEnd/>
            <a:tailEnd/>
          </a:ln>
        </p:spPr>
        <p:txBody>
          <a:bodyPr>
            <a:spAutoFit/>
          </a:bodyPr>
          <a:lstStyle/>
          <a:p>
            <a:r>
              <a:rPr lang="en-GB" sz="2000">
                <a:latin typeface="Rockwell" pitchFamily="18" charset="0"/>
              </a:rPr>
              <a:t> How has Manga influenced Western media texts?</a:t>
            </a:r>
            <a:endParaRPr lang="en-US" sz="2000">
              <a:latin typeface="Rockwell" pitchFamily="18" charset="0"/>
            </a:endParaRPr>
          </a:p>
        </p:txBody>
      </p:sp>
      <p:sp>
        <p:nvSpPr>
          <p:cNvPr id="10" name="TextBox 9"/>
          <p:cNvSpPr txBox="1"/>
          <p:nvPr/>
        </p:nvSpPr>
        <p:spPr>
          <a:xfrm rot="20851956">
            <a:off x="75252" y="1962184"/>
            <a:ext cx="2976382"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n-GB" sz="2000" dirty="0">
                <a:latin typeface="Rockwell" pitchFamily="18" charset="0"/>
              </a:rPr>
              <a:t> How should artists sell their music in the era of streaming services?</a:t>
            </a:r>
            <a:endParaRPr lang="en-US" sz="2000" dirty="0">
              <a:latin typeface="Rockwell" pitchFamily="18" charset="0"/>
            </a:endParaRPr>
          </a:p>
        </p:txBody>
      </p:sp>
      <p:sp>
        <p:nvSpPr>
          <p:cNvPr id="12" name="TextBox 11"/>
          <p:cNvSpPr txBox="1"/>
          <p:nvPr/>
        </p:nvSpPr>
        <p:spPr>
          <a:xfrm>
            <a:off x="201146" y="141777"/>
            <a:ext cx="8686800" cy="1569660"/>
          </a:xfrm>
          <a:prstGeom prst="rect">
            <a:avLst/>
          </a:prstGeom>
          <a:noFill/>
          <a:effectLst>
            <a:glow rad="228600">
              <a:schemeClr val="accent3">
                <a:satMod val="175000"/>
                <a:alpha val="40000"/>
              </a:schemeClr>
            </a:glow>
          </a:effectLst>
        </p:spPr>
        <p:txBody>
          <a:bodyPr wrap="square">
            <a:spAutoFit/>
          </a:bodyPr>
          <a:lstStyle/>
          <a:p>
            <a:pPr fontAlgn="auto">
              <a:spcBef>
                <a:spcPts val="0"/>
              </a:spcBef>
              <a:spcAft>
                <a:spcPts val="0"/>
              </a:spcAft>
              <a:defRPr/>
            </a:pPr>
            <a:r>
              <a:rPr lang="en-GB" sz="3200" dirty="0">
                <a:solidFill>
                  <a:schemeClr val="accent6">
                    <a:lumMod val="60000"/>
                    <a:lumOff val="40000"/>
                  </a:schemeClr>
                </a:solidFill>
                <a:latin typeface="Broadway" pitchFamily="82" charset="0"/>
              </a:rPr>
              <a:t>GCSE Media Studies is a new option available to you next year and it is </a:t>
            </a:r>
            <a:r>
              <a:rPr lang="en-GB" sz="3200" u="sng" dirty="0">
                <a:solidFill>
                  <a:schemeClr val="accent6">
                    <a:lumMod val="60000"/>
                    <a:lumOff val="40000"/>
                  </a:schemeClr>
                </a:solidFill>
                <a:effectLst>
                  <a:glow rad="228600">
                    <a:schemeClr val="accent3">
                      <a:satMod val="175000"/>
                      <a:alpha val="40000"/>
                    </a:schemeClr>
                  </a:glow>
                </a:effectLst>
                <a:latin typeface="Broadway" pitchFamily="82" charset="0"/>
              </a:rPr>
              <a:t>EVEN</a:t>
            </a:r>
            <a:r>
              <a:rPr lang="en-GB" sz="3200" dirty="0">
                <a:solidFill>
                  <a:schemeClr val="accent6">
                    <a:lumMod val="60000"/>
                    <a:lumOff val="40000"/>
                  </a:schemeClr>
                </a:solidFill>
                <a:latin typeface="Broadway" pitchFamily="82" charset="0"/>
              </a:rPr>
              <a:t> more than just watching films...            </a:t>
            </a:r>
            <a:endParaRPr lang="en-US" sz="3200" dirty="0">
              <a:solidFill>
                <a:schemeClr val="accent6">
                  <a:lumMod val="60000"/>
                  <a:lumOff val="40000"/>
                </a:schemeClr>
              </a:solidFill>
              <a:latin typeface="Broadway" pitchFamily="82" charset="0"/>
            </a:endParaRPr>
          </a:p>
        </p:txBody>
      </p:sp>
      <p:sp>
        <p:nvSpPr>
          <p:cNvPr id="13" name="TextBox 12"/>
          <p:cNvSpPr txBox="1"/>
          <p:nvPr/>
        </p:nvSpPr>
        <p:spPr>
          <a:xfrm rot="1198068">
            <a:off x="5429250" y="3143250"/>
            <a:ext cx="3357563" cy="1016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en-GB" sz="2000" dirty="0">
                <a:latin typeface="Rockwell" pitchFamily="18" charset="0"/>
              </a:rPr>
              <a:t> How can a camera angle make us feel empathy with a character?</a:t>
            </a:r>
            <a:endParaRPr lang="en-US" sz="2000" dirty="0">
              <a:latin typeface="Rockwell" pitchFamily="18" charset="0"/>
            </a:endParaRPr>
          </a:p>
        </p:txBody>
      </p:sp>
      <p:pic>
        <p:nvPicPr>
          <p:cNvPr id="24" name="Picture 23" descr="karate.bmp"/>
          <p:cNvPicPr>
            <a:picLocks noChangeAspect="1"/>
          </p:cNvPicPr>
          <p:nvPr/>
        </p:nvPicPr>
        <p:blipFill>
          <a:blip r:embed="rId3"/>
          <a:srcRect/>
          <a:stretch>
            <a:fillRect/>
          </a:stretch>
        </p:blipFill>
        <p:spPr bwMode="auto">
          <a:xfrm>
            <a:off x="3500438" y="3357563"/>
            <a:ext cx="1738312" cy="1000125"/>
          </a:xfrm>
          <a:prstGeom prst="rect">
            <a:avLst/>
          </a:prstGeom>
          <a:noFill/>
          <a:ln w="9525">
            <a:noFill/>
            <a:miter lim="800000"/>
            <a:headEnd/>
            <a:tailEnd/>
          </a:ln>
        </p:spPr>
      </p:pic>
      <p:pic>
        <p:nvPicPr>
          <p:cNvPr id="3082" name="Picture 10"/>
          <p:cNvPicPr>
            <a:picLocks noChangeAspect="1" noChangeArrowheads="1"/>
          </p:cNvPicPr>
          <p:nvPr/>
        </p:nvPicPr>
        <p:blipFill>
          <a:blip r:embed="rId4"/>
          <a:srcRect/>
          <a:stretch>
            <a:fillRect/>
          </a:stretch>
        </p:blipFill>
        <p:spPr bwMode="auto">
          <a:xfrm rot="-1034452">
            <a:off x="4356100" y="4862513"/>
            <a:ext cx="1128713" cy="890587"/>
          </a:xfrm>
          <a:prstGeom prst="rect">
            <a:avLst/>
          </a:prstGeom>
          <a:noFill/>
          <a:ln w="9525">
            <a:noFill/>
            <a:miter lim="800000"/>
            <a:headEnd/>
            <a:tailEnd/>
          </a:ln>
        </p:spPr>
      </p:pic>
      <p:pic>
        <p:nvPicPr>
          <p:cNvPr id="27" name="Picture 26" descr="the matrix.jpg"/>
          <p:cNvPicPr>
            <a:picLocks noChangeAspect="1"/>
          </p:cNvPicPr>
          <p:nvPr/>
        </p:nvPicPr>
        <p:blipFill>
          <a:blip r:embed="rId5"/>
          <a:srcRect/>
          <a:stretch>
            <a:fillRect/>
          </a:stretch>
        </p:blipFill>
        <p:spPr bwMode="auto">
          <a:xfrm>
            <a:off x="7786688" y="5643563"/>
            <a:ext cx="1214437" cy="1076325"/>
          </a:xfrm>
          <a:prstGeom prst="rect">
            <a:avLst/>
          </a:prstGeom>
          <a:noFill/>
          <a:ln w="9525">
            <a:noFill/>
            <a:miter lim="800000"/>
            <a:headEnd/>
            <a:tailEnd/>
          </a:ln>
        </p:spPr>
      </p:pic>
      <p:pic>
        <p:nvPicPr>
          <p:cNvPr id="28" name="Picture 27" descr="i-tunes.jpg"/>
          <p:cNvPicPr>
            <a:picLocks noChangeAspect="1"/>
          </p:cNvPicPr>
          <p:nvPr/>
        </p:nvPicPr>
        <p:blipFill>
          <a:blip r:embed="rId6"/>
          <a:srcRect/>
          <a:stretch>
            <a:fillRect/>
          </a:stretch>
        </p:blipFill>
        <p:spPr bwMode="auto">
          <a:xfrm rot="-699985">
            <a:off x="2982552" y="2019244"/>
            <a:ext cx="716597" cy="716597"/>
          </a:xfrm>
          <a:prstGeom prst="rect">
            <a:avLst/>
          </a:prstGeom>
          <a:noFill/>
          <a:ln w="9525">
            <a:noFill/>
            <a:miter lim="800000"/>
            <a:headEnd/>
            <a:tailEnd/>
          </a:ln>
        </p:spPr>
      </p:pic>
      <p:pic>
        <p:nvPicPr>
          <p:cNvPr id="30" name="Picture 29" descr="nirvana.jpg"/>
          <p:cNvPicPr>
            <a:picLocks noChangeAspect="1"/>
          </p:cNvPicPr>
          <p:nvPr/>
        </p:nvPicPr>
        <p:blipFill>
          <a:blip r:embed="rId7"/>
          <a:srcRect/>
          <a:stretch>
            <a:fillRect/>
          </a:stretch>
        </p:blipFill>
        <p:spPr bwMode="auto">
          <a:xfrm rot="412402">
            <a:off x="5343525" y="5807075"/>
            <a:ext cx="828675" cy="1004888"/>
          </a:xfrm>
          <a:prstGeom prst="rect">
            <a:avLst/>
          </a:prstGeom>
          <a:noFill/>
          <a:ln w="9525">
            <a:noFill/>
            <a:miter lim="800000"/>
            <a:headEnd/>
            <a:tailEnd/>
          </a:ln>
        </p:spPr>
      </p:pic>
      <p:pic>
        <p:nvPicPr>
          <p:cNvPr id="29" name="Picture 28" descr="typewriter.jpg"/>
          <p:cNvPicPr>
            <a:picLocks noChangeAspect="1"/>
          </p:cNvPicPr>
          <p:nvPr/>
        </p:nvPicPr>
        <p:blipFill>
          <a:blip r:embed="rId8"/>
          <a:srcRect/>
          <a:stretch>
            <a:fillRect/>
          </a:stretch>
        </p:blipFill>
        <p:spPr bwMode="auto">
          <a:xfrm rot="350245">
            <a:off x="1411288" y="5684838"/>
            <a:ext cx="1200150" cy="1114425"/>
          </a:xfrm>
          <a:prstGeom prst="rect">
            <a:avLst/>
          </a:prstGeom>
          <a:noFill/>
          <a:ln w="9525">
            <a:noFill/>
            <a:miter lim="800000"/>
            <a:headEnd/>
            <a:tailEnd/>
          </a:ln>
        </p:spPr>
      </p:pic>
      <p:pic>
        <p:nvPicPr>
          <p:cNvPr id="31" name="Picture 30" descr="milla jovovich.jpg"/>
          <p:cNvPicPr>
            <a:picLocks noChangeAspect="1"/>
          </p:cNvPicPr>
          <p:nvPr/>
        </p:nvPicPr>
        <p:blipFill>
          <a:blip r:embed="rId9"/>
          <a:srcRect/>
          <a:stretch>
            <a:fillRect/>
          </a:stretch>
        </p:blipFill>
        <p:spPr bwMode="auto">
          <a:xfrm>
            <a:off x="6357938" y="4000500"/>
            <a:ext cx="1412875" cy="798513"/>
          </a:xfrm>
          <a:prstGeom prst="rect">
            <a:avLst/>
          </a:prstGeom>
          <a:noFill/>
          <a:ln w="9525">
            <a:noFill/>
            <a:miter lim="800000"/>
            <a:headEnd/>
            <a:tailEnd/>
          </a:ln>
        </p:spPr>
      </p:pic>
      <p:pic>
        <p:nvPicPr>
          <p:cNvPr id="25" name="Picture 24" descr="I love lucy.jpg"/>
          <p:cNvPicPr>
            <a:picLocks noChangeAspect="1"/>
          </p:cNvPicPr>
          <p:nvPr/>
        </p:nvPicPr>
        <p:blipFill>
          <a:blip r:embed="rId10"/>
          <a:srcRect/>
          <a:stretch>
            <a:fillRect/>
          </a:stretch>
        </p:blipFill>
        <p:spPr bwMode="auto">
          <a:xfrm>
            <a:off x="8013953" y="2050869"/>
            <a:ext cx="971550" cy="1209675"/>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4437"/>
    </mc:Choice>
    <mc:Fallback xmlns="">
      <p:transition spd="slow" advTm="144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
                                        </p:tgtEl>
                                        <p:attrNameLst>
                                          <p:attrName>ppt_y</p:attrName>
                                        </p:attrNameLst>
                                      </p:cBhvr>
                                      <p:tavLst>
                                        <p:tav tm="0">
                                          <p:val>
                                            <p:strVal val="#ppt_y"/>
                                          </p:val>
                                        </p:tav>
                                        <p:tav tm="100000">
                                          <p:val>
                                            <p:strVal val="#ppt_y"/>
                                          </p:val>
                                        </p:tav>
                                      </p:tavLst>
                                    </p:anim>
                                    <p:animEffect transition="in" filter="fade">
                                      <p:cBhvr>
                                        <p:cTn id="10" dur="1000"/>
                                        <p:tgtEl>
                                          <p:spTgt spid="13"/>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1"/>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1"/>
                                        </p:tgtEl>
                                        <p:attrNameLst>
                                          <p:attrName>ppt_y</p:attrName>
                                        </p:attrNameLst>
                                      </p:cBhvr>
                                      <p:tavLst>
                                        <p:tav tm="0">
                                          <p:val>
                                            <p:strVal val="#ppt_y"/>
                                          </p:val>
                                        </p:tav>
                                        <p:tav tm="100000">
                                          <p:val>
                                            <p:strVal val="#ppt_y"/>
                                          </p:val>
                                        </p:tav>
                                      </p:tavLst>
                                    </p:anim>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900" decel="100000" fill="hold"/>
                                        <p:tgtEl>
                                          <p:spTgt spid="2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800" decel="100000"/>
                                        <p:tgtEl>
                                          <p:spTgt spid="7"/>
                                        </p:tgtEl>
                                      </p:cBhvr>
                                    </p:animEffect>
                                    <p:anim calcmode="lin" valueType="num">
                                      <p:cBhvr>
                                        <p:cTn id="36" dur="800" decel="100000" fill="hold"/>
                                        <p:tgtEl>
                                          <p:spTgt spid="7"/>
                                        </p:tgtEl>
                                        <p:attrNameLst>
                                          <p:attrName>style.rotation</p:attrName>
                                        </p:attrNameLst>
                                      </p:cBhvr>
                                      <p:tavLst>
                                        <p:tav tm="0">
                                          <p:val>
                                            <p:fltVal val="-90"/>
                                          </p:val>
                                        </p:tav>
                                        <p:tav tm="100000">
                                          <p:val>
                                            <p:fltVal val="0"/>
                                          </p:val>
                                        </p:tav>
                                      </p:tavLst>
                                    </p:anim>
                                    <p:anim calcmode="lin" valueType="num">
                                      <p:cBhvr>
                                        <p:cTn id="37" dur="800" decel="100000" fill="hold"/>
                                        <p:tgtEl>
                                          <p:spTgt spid="7"/>
                                        </p:tgtEl>
                                        <p:attrNameLst>
                                          <p:attrName>ppt_x</p:attrName>
                                        </p:attrNameLst>
                                      </p:cBhvr>
                                      <p:tavLst>
                                        <p:tav tm="0">
                                          <p:val>
                                            <p:strVal val="#ppt_x+0.4"/>
                                          </p:val>
                                        </p:tav>
                                        <p:tav tm="100000">
                                          <p:val>
                                            <p:strVal val="#ppt_x-0.05"/>
                                          </p:val>
                                        </p:tav>
                                      </p:tavLst>
                                    </p:anim>
                                    <p:anim calcmode="lin" valueType="num">
                                      <p:cBhvr>
                                        <p:cTn id="38" dur="800" decel="100000" fill="hold"/>
                                        <p:tgtEl>
                                          <p:spTgt spid="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800" decel="100000"/>
                                        <p:tgtEl>
                                          <p:spTgt spid="24"/>
                                        </p:tgtEl>
                                      </p:cBhvr>
                                    </p:animEffect>
                                    <p:anim calcmode="lin" valueType="num">
                                      <p:cBhvr>
                                        <p:cTn id="44" dur="800" decel="100000" fill="hold"/>
                                        <p:tgtEl>
                                          <p:spTgt spid="24"/>
                                        </p:tgtEl>
                                        <p:attrNameLst>
                                          <p:attrName>style.rotation</p:attrName>
                                        </p:attrNameLst>
                                      </p:cBhvr>
                                      <p:tavLst>
                                        <p:tav tm="0">
                                          <p:val>
                                            <p:fltVal val="-90"/>
                                          </p:val>
                                        </p:tav>
                                        <p:tav tm="100000">
                                          <p:val>
                                            <p:fltVal val="0"/>
                                          </p:val>
                                        </p:tav>
                                      </p:tavLst>
                                    </p:anim>
                                    <p:anim calcmode="lin" valueType="num">
                                      <p:cBhvr>
                                        <p:cTn id="45" dur="800" decel="100000" fill="hold"/>
                                        <p:tgtEl>
                                          <p:spTgt spid="24"/>
                                        </p:tgtEl>
                                        <p:attrNameLst>
                                          <p:attrName>ppt_x</p:attrName>
                                        </p:attrNameLst>
                                      </p:cBhvr>
                                      <p:tavLst>
                                        <p:tav tm="0">
                                          <p:val>
                                            <p:strVal val="#ppt_x+0.4"/>
                                          </p:val>
                                        </p:tav>
                                        <p:tav tm="100000">
                                          <p:val>
                                            <p:strVal val="#ppt_x-0.05"/>
                                          </p:val>
                                        </p:tav>
                                      </p:tavLst>
                                    </p:anim>
                                    <p:anim calcmode="lin" valueType="num">
                                      <p:cBhvr>
                                        <p:cTn id="46" dur="800" decel="100000" fill="hold"/>
                                        <p:tgtEl>
                                          <p:spTgt spid="2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Scale>
                                      <p:cBhvr>
                                        <p:cTn id="5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
                                        </p:tgtEl>
                                        <p:attrNameLst>
                                          <p:attrName>ppt_x</p:attrName>
                                          <p:attrName>ppt_y</p:attrName>
                                        </p:attrNameLst>
                                      </p:cBhvr>
                                    </p:animMotion>
                                    <p:animEffect transition="in" filter="fade">
                                      <p:cBhvr>
                                        <p:cTn id="55" dur="1000"/>
                                        <p:tgtEl>
                                          <p:spTgt spid="2"/>
                                        </p:tgtEl>
                                      </p:cBhvr>
                                    </p:animEffect>
                                  </p:childTnLst>
                                </p:cTn>
                              </p:par>
                              <p:par>
                                <p:cTn id="56" presetID="52"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Scale>
                                      <p:cBhvr>
                                        <p:cTn id="5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25"/>
                                        </p:tgtEl>
                                        <p:attrNameLst>
                                          <p:attrName>ppt_x</p:attrName>
                                          <p:attrName>ppt_y</p:attrName>
                                        </p:attrNameLst>
                                      </p:cBhvr>
                                    </p:animMotion>
                                    <p:animEffect transition="in" filter="fade">
                                      <p:cBhvr>
                                        <p:cTn id="60" dur="10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amond(in)">
                                      <p:cBhvr>
                                        <p:cTn id="65" dur="2000"/>
                                        <p:tgtEl>
                                          <p:spTgt spid="10"/>
                                        </p:tgtEl>
                                      </p:cBhvr>
                                    </p:animEffect>
                                  </p:childTnLst>
                                </p:cTn>
                              </p:par>
                              <p:par>
                                <p:cTn id="66" presetID="8" presetClass="entr" presetSubtype="16"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diamond(in)">
                                      <p:cBhvr>
                                        <p:cTn id="68" dur="2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strips(downLeft)">
                                      <p:cBhvr>
                                        <p:cTn id="73" dur="1000"/>
                                        <p:tgtEl>
                                          <p:spTgt spid="9"/>
                                        </p:tgtEl>
                                      </p:cBhvr>
                                    </p:animEffect>
                                  </p:childTnLst>
                                </p:cTn>
                              </p:par>
                              <p:par>
                                <p:cTn id="74" presetID="18" presetClass="entr" presetSubtype="12"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strips(downLeft)">
                                      <p:cBhvr>
                                        <p:cTn id="76" dur="10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32"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circle(out)">
                                      <p:cBhvr>
                                        <p:cTn id="81" dur="2000"/>
                                        <p:tgtEl>
                                          <p:spTgt spid="6"/>
                                        </p:tgtEl>
                                      </p:cBhvr>
                                    </p:animEffect>
                                  </p:childTnLst>
                                </p:cTn>
                              </p:par>
                              <p:par>
                                <p:cTn id="82" presetID="6" presetClass="entr" presetSubtype="16" fill="hold" nodeType="withEffect">
                                  <p:stCondLst>
                                    <p:cond delay="0"/>
                                  </p:stCondLst>
                                  <p:childTnLst>
                                    <p:set>
                                      <p:cBhvr>
                                        <p:cTn id="83" dur="1" fill="hold">
                                          <p:stCondLst>
                                            <p:cond delay="0"/>
                                          </p:stCondLst>
                                        </p:cTn>
                                        <p:tgtEl>
                                          <p:spTgt spid="3082"/>
                                        </p:tgtEl>
                                        <p:attrNameLst>
                                          <p:attrName>style.visibility</p:attrName>
                                        </p:attrNameLst>
                                      </p:cBhvr>
                                      <p:to>
                                        <p:strVal val="visible"/>
                                      </p:to>
                                    </p:set>
                                    <p:animEffect transition="in" filter="circle(in)">
                                      <p:cBhvr>
                                        <p:cTn id="84" dur="2000"/>
                                        <p:tgtEl>
                                          <p:spTgt spid="308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6"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barn(inHorizontal)">
                                      <p:cBhvr>
                                        <p:cTn id="89" dur="1000"/>
                                        <p:tgtEl>
                                          <p:spTgt spid="4"/>
                                        </p:tgtEl>
                                      </p:cBhvr>
                                    </p:animEffect>
                                  </p:childTnLst>
                                </p:cTn>
                              </p:par>
                              <p:par>
                                <p:cTn id="90" presetID="16" presetClass="entr" presetSubtype="37"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arn(outVertical)">
                                      <p:cBhvr>
                                        <p:cTn id="9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B792F-2206-4EBE-8CAB-254C1328055B}"/>
              </a:ext>
            </a:extLst>
          </p:cNvPr>
          <p:cNvSpPr/>
          <p:nvPr/>
        </p:nvSpPr>
        <p:spPr>
          <a:xfrm>
            <a:off x="251519" y="90165"/>
            <a:ext cx="8640960"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AD3855D6-FBB0-46ED-853B-A1CC81423BFD}"/>
              </a:ext>
            </a:extLst>
          </p:cNvPr>
          <p:cNvSpPr txBox="1"/>
          <p:nvPr/>
        </p:nvSpPr>
        <p:spPr>
          <a:xfrm>
            <a:off x="539552" y="0"/>
            <a:ext cx="8136904" cy="707886"/>
          </a:xfrm>
          <a:prstGeom prst="rect">
            <a:avLst/>
          </a:prstGeom>
          <a:noFill/>
        </p:spPr>
        <p:txBody>
          <a:bodyPr wrap="square" rtlCol="0">
            <a:spAutoFit/>
          </a:bodyPr>
          <a:lstStyle/>
          <a:p>
            <a:pPr algn="ctr"/>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Aims and Objectives</a:t>
            </a:r>
          </a:p>
        </p:txBody>
      </p:sp>
      <p:sp>
        <p:nvSpPr>
          <p:cNvPr id="4" name="Rectangle 3">
            <a:extLst>
              <a:ext uri="{FF2B5EF4-FFF2-40B4-BE49-F238E27FC236}">
                <a16:creationId xmlns:a16="http://schemas.microsoft.com/office/drawing/2014/main" id="{186FBF9E-81F0-40FF-BC9C-84DB959CAEE9}"/>
              </a:ext>
            </a:extLst>
          </p:cNvPr>
          <p:cNvSpPr/>
          <p:nvPr/>
        </p:nvSpPr>
        <p:spPr>
          <a:xfrm>
            <a:off x="244482" y="2204864"/>
            <a:ext cx="8792014" cy="38164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02F96BF9-2F5D-48B2-AD31-A48E7A25B4B8}"/>
              </a:ext>
            </a:extLst>
          </p:cNvPr>
          <p:cNvPicPr>
            <a:picLocks noChangeAspect="1"/>
          </p:cNvPicPr>
          <p:nvPr/>
        </p:nvPicPr>
        <p:blipFill>
          <a:blip r:embed="rId2"/>
          <a:stretch>
            <a:fillRect/>
          </a:stretch>
        </p:blipFill>
        <p:spPr>
          <a:xfrm>
            <a:off x="451134" y="2955416"/>
            <a:ext cx="8439013" cy="2315319"/>
          </a:xfrm>
          <a:prstGeom prst="rect">
            <a:avLst/>
          </a:prstGeom>
        </p:spPr>
      </p:pic>
      <p:sp>
        <p:nvSpPr>
          <p:cNvPr id="7" name="TextBox 6">
            <a:extLst>
              <a:ext uri="{FF2B5EF4-FFF2-40B4-BE49-F238E27FC236}">
                <a16:creationId xmlns:a16="http://schemas.microsoft.com/office/drawing/2014/main" id="{5C4AD876-549F-4A22-8F90-D5328235871B}"/>
              </a:ext>
            </a:extLst>
          </p:cNvPr>
          <p:cNvSpPr txBox="1"/>
          <p:nvPr/>
        </p:nvSpPr>
        <p:spPr>
          <a:xfrm>
            <a:off x="243341" y="1325655"/>
            <a:ext cx="6120680" cy="523220"/>
          </a:xfrm>
          <a:prstGeom prst="rect">
            <a:avLst/>
          </a:prstGeom>
          <a:noFill/>
        </p:spPr>
        <p:txBody>
          <a:bodyPr wrap="square" rtlCol="0">
            <a:spAutoFit/>
          </a:bodyPr>
          <a:lstStyle/>
          <a:p>
            <a:r>
              <a:rPr lang="en-GB" sz="2800" b="1" dirty="0">
                <a:solidFill>
                  <a:schemeClr val="accent1">
                    <a:lumMod val="20000"/>
                    <a:lumOff val="80000"/>
                  </a:schemeClr>
                </a:solidFill>
              </a:rPr>
              <a:t>From </a:t>
            </a:r>
            <a:r>
              <a:rPr lang="en-GB" sz="2800" b="1" dirty="0" err="1">
                <a:solidFill>
                  <a:schemeClr val="accent1">
                    <a:lumMod val="20000"/>
                    <a:lumOff val="80000"/>
                  </a:schemeClr>
                </a:solidFill>
              </a:rPr>
              <a:t>Eduqas</a:t>
            </a:r>
            <a:r>
              <a:rPr lang="en-GB" sz="2800" b="1" dirty="0">
                <a:solidFill>
                  <a:schemeClr val="accent1">
                    <a:lumMod val="20000"/>
                    <a:lumOff val="80000"/>
                  </a:schemeClr>
                </a:solidFill>
              </a:rPr>
              <a:t> (the exam board):</a:t>
            </a:r>
          </a:p>
        </p:txBody>
      </p:sp>
    </p:spTree>
    <p:extLst>
      <p:ext uri="{BB962C8B-B14F-4D97-AF65-F5344CB8AC3E}">
        <p14:creationId xmlns:p14="http://schemas.microsoft.com/office/powerpoint/2010/main" val="1881708682"/>
      </p:ext>
    </p:extLst>
  </p:cSld>
  <p:clrMapOvr>
    <a:masterClrMapping/>
  </p:clrMapOvr>
  <mc:AlternateContent xmlns:mc="http://schemas.openxmlformats.org/markup-compatibility/2006" xmlns:p14="http://schemas.microsoft.com/office/powerpoint/2010/main">
    <mc:Choice Requires="p14">
      <p:transition spd="slow" p14:dur="2000" advTm="91449"/>
    </mc:Choice>
    <mc:Fallback xmlns="">
      <p:transition spd="slow" advTm="914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C062D7-CDAE-4D01-BC8E-7A4A202957AC}"/>
              </a:ext>
            </a:extLst>
          </p:cNvPr>
          <p:cNvSpPr/>
          <p:nvPr/>
        </p:nvSpPr>
        <p:spPr>
          <a:xfrm>
            <a:off x="251520" y="2867109"/>
            <a:ext cx="8640960"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9D0CAADF-2804-4516-BC9F-0928499AA14C}"/>
              </a:ext>
            </a:extLst>
          </p:cNvPr>
          <p:cNvSpPr txBox="1"/>
          <p:nvPr/>
        </p:nvSpPr>
        <p:spPr>
          <a:xfrm>
            <a:off x="251520" y="2888516"/>
            <a:ext cx="8720657" cy="584775"/>
          </a:xfrm>
          <a:prstGeom prst="rect">
            <a:avLst/>
          </a:prstGeom>
          <a:noFill/>
        </p:spPr>
        <p:txBody>
          <a:bodyPr wrap="none" rtlCol="0">
            <a:spAutoFit/>
          </a:bodyPr>
          <a:lstStyle/>
          <a:p>
            <a:r>
              <a:rPr lang="en-GB"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What do you study in GCSE Media Studies?</a:t>
            </a:r>
          </a:p>
        </p:txBody>
      </p:sp>
      <p:sp>
        <p:nvSpPr>
          <p:cNvPr id="3" name="TextBox 2">
            <a:extLst>
              <a:ext uri="{FF2B5EF4-FFF2-40B4-BE49-F238E27FC236}">
                <a16:creationId xmlns:a16="http://schemas.microsoft.com/office/drawing/2014/main" id="{05FF5CF8-2ECD-4916-A8BC-7F44194B1A01}"/>
              </a:ext>
            </a:extLst>
          </p:cNvPr>
          <p:cNvSpPr txBox="1"/>
          <p:nvPr/>
        </p:nvSpPr>
        <p:spPr>
          <a:xfrm>
            <a:off x="353311" y="2091581"/>
            <a:ext cx="2593980" cy="461665"/>
          </a:xfrm>
          <a:prstGeom prst="rect">
            <a:avLst/>
          </a:prstGeom>
          <a:noFill/>
        </p:spPr>
        <p:txBody>
          <a:bodyPr wrap="none" rtlCol="0">
            <a:spAutoFit/>
          </a:bodyPr>
          <a:lstStyle/>
          <a:p>
            <a:r>
              <a:rPr lang="en-GB" sz="2400" b="1" dirty="0">
                <a:solidFill>
                  <a:srgbClr val="FFFF00"/>
                </a:solidFill>
              </a:rPr>
              <a:t>Media Language</a:t>
            </a:r>
          </a:p>
        </p:txBody>
      </p:sp>
      <p:sp>
        <p:nvSpPr>
          <p:cNvPr id="4" name="TextBox 3">
            <a:extLst>
              <a:ext uri="{FF2B5EF4-FFF2-40B4-BE49-F238E27FC236}">
                <a16:creationId xmlns:a16="http://schemas.microsoft.com/office/drawing/2014/main" id="{0AFC8DE0-9D76-4E62-92A1-6E04BB832567}"/>
              </a:ext>
            </a:extLst>
          </p:cNvPr>
          <p:cNvSpPr txBox="1"/>
          <p:nvPr/>
        </p:nvSpPr>
        <p:spPr>
          <a:xfrm>
            <a:off x="3549511" y="1726083"/>
            <a:ext cx="2425664" cy="461665"/>
          </a:xfrm>
          <a:prstGeom prst="rect">
            <a:avLst/>
          </a:prstGeom>
          <a:noFill/>
        </p:spPr>
        <p:txBody>
          <a:bodyPr wrap="none" rtlCol="0">
            <a:spAutoFit/>
          </a:bodyPr>
          <a:lstStyle/>
          <a:p>
            <a:r>
              <a:rPr lang="en-GB" sz="2400" b="1" dirty="0">
                <a:solidFill>
                  <a:srgbClr val="FFFF00"/>
                </a:solidFill>
              </a:rPr>
              <a:t>Representation</a:t>
            </a:r>
          </a:p>
        </p:txBody>
      </p:sp>
      <p:sp>
        <p:nvSpPr>
          <p:cNvPr id="5" name="TextBox 4">
            <a:extLst>
              <a:ext uri="{FF2B5EF4-FFF2-40B4-BE49-F238E27FC236}">
                <a16:creationId xmlns:a16="http://schemas.microsoft.com/office/drawing/2014/main" id="{798D959C-4365-4B8D-9470-A8B144402FFC}"/>
              </a:ext>
            </a:extLst>
          </p:cNvPr>
          <p:cNvSpPr txBox="1"/>
          <p:nvPr/>
        </p:nvSpPr>
        <p:spPr>
          <a:xfrm>
            <a:off x="6280868" y="1375722"/>
            <a:ext cx="2611612" cy="461665"/>
          </a:xfrm>
          <a:prstGeom prst="rect">
            <a:avLst/>
          </a:prstGeom>
          <a:noFill/>
        </p:spPr>
        <p:txBody>
          <a:bodyPr wrap="none" rtlCol="0">
            <a:spAutoFit/>
          </a:bodyPr>
          <a:lstStyle/>
          <a:p>
            <a:r>
              <a:rPr lang="en-GB" sz="2400" b="1" dirty="0">
                <a:solidFill>
                  <a:srgbClr val="FFFF00"/>
                </a:solidFill>
              </a:rPr>
              <a:t>Media Industries</a:t>
            </a:r>
          </a:p>
        </p:txBody>
      </p:sp>
      <p:sp>
        <p:nvSpPr>
          <p:cNvPr id="6" name="TextBox 5">
            <a:extLst>
              <a:ext uri="{FF2B5EF4-FFF2-40B4-BE49-F238E27FC236}">
                <a16:creationId xmlns:a16="http://schemas.microsoft.com/office/drawing/2014/main" id="{217F8BB2-2466-4E92-A2B3-6F5A95AD47D6}"/>
              </a:ext>
            </a:extLst>
          </p:cNvPr>
          <p:cNvSpPr txBox="1"/>
          <p:nvPr/>
        </p:nvSpPr>
        <p:spPr>
          <a:xfrm>
            <a:off x="622162" y="4315652"/>
            <a:ext cx="1741182" cy="461665"/>
          </a:xfrm>
          <a:prstGeom prst="rect">
            <a:avLst/>
          </a:prstGeom>
          <a:noFill/>
        </p:spPr>
        <p:txBody>
          <a:bodyPr wrap="none" rtlCol="0">
            <a:spAutoFit/>
          </a:bodyPr>
          <a:lstStyle/>
          <a:p>
            <a:r>
              <a:rPr lang="en-GB" sz="2400" b="1" dirty="0">
                <a:solidFill>
                  <a:srgbClr val="FFFF00"/>
                </a:solidFill>
              </a:rPr>
              <a:t>Audiences</a:t>
            </a:r>
          </a:p>
        </p:txBody>
      </p:sp>
      <p:sp>
        <p:nvSpPr>
          <p:cNvPr id="7" name="TextBox 6">
            <a:extLst>
              <a:ext uri="{FF2B5EF4-FFF2-40B4-BE49-F238E27FC236}">
                <a16:creationId xmlns:a16="http://schemas.microsoft.com/office/drawing/2014/main" id="{D31BD1ED-AD67-4F4A-8497-4137F61E5D00}"/>
              </a:ext>
            </a:extLst>
          </p:cNvPr>
          <p:cNvSpPr txBox="1"/>
          <p:nvPr/>
        </p:nvSpPr>
        <p:spPr>
          <a:xfrm>
            <a:off x="4119567" y="3853987"/>
            <a:ext cx="4852610" cy="461665"/>
          </a:xfrm>
          <a:prstGeom prst="rect">
            <a:avLst/>
          </a:prstGeom>
          <a:noFill/>
        </p:spPr>
        <p:txBody>
          <a:bodyPr wrap="none" rtlCol="0">
            <a:spAutoFit/>
          </a:bodyPr>
          <a:lstStyle/>
          <a:p>
            <a:r>
              <a:rPr lang="en-GB" sz="2400" b="1" dirty="0">
                <a:solidFill>
                  <a:srgbClr val="FFFF00"/>
                </a:solidFill>
              </a:rPr>
              <a:t>Range of media forms and texts</a:t>
            </a:r>
          </a:p>
        </p:txBody>
      </p:sp>
      <p:sp>
        <p:nvSpPr>
          <p:cNvPr id="8" name="TextBox 7">
            <a:extLst>
              <a:ext uri="{FF2B5EF4-FFF2-40B4-BE49-F238E27FC236}">
                <a16:creationId xmlns:a16="http://schemas.microsoft.com/office/drawing/2014/main" id="{232BFA3A-0033-4520-8F7F-92ACE89A30A8}"/>
              </a:ext>
            </a:extLst>
          </p:cNvPr>
          <p:cNvSpPr txBox="1"/>
          <p:nvPr/>
        </p:nvSpPr>
        <p:spPr>
          <a:xfrm>
            <a:off x="2311006" y="5013176"/>
            <a:ext cx="1502334" cy="461665"/>
          </a:xfrm>
          <a:prstGeom prst="rect">
            <a:avLst/>
          </a:prstGeom>
          <a:noFill/>
        </p:spPr>
        <p:txBody>
          <a:bodyPr wrap="none" rtlCol="0">
            <a:spAutoFit/>
          </a:bodyPr>
          <a:lstStyle/>
          <a:p>
            <a:r>
              <a:rPr lang="en-GB" sz="2400" b="1" dirty="0">
                <a:solidFill>
                  <a:srgbClr val="FFFF00"/>
                </a:solidFill>
              </a:rPr>
              <a:t>Contexts</a:t>
            </a:r>
          </a:p>
        </p:txBody>
      </p:sp>
      <p:sp>
        <p:nvSpPr>
          <p:cNvPr id="9" name="TextBox 8">
            <a:extLst>
              <a:ext uri="{FF2B5EF4-FFF2-40B4-BE49-F238E27FC236}">
                <a16:creationId xmlns:a16="http://schemas.microsoft.com/office/drawing/2014/main" id="{BD282B5C-84B3-4DDD-9D33-FDBF87DA0400}"/>
              </a:ext>
            </a:extLst>
          </p:cNvPr>
          <p:cNvSpPr txBox="1"/>
          <p:nvPr/>
        </p:nvSpPr>
        <p:spPr>
          <a:xfrm>
            <a:off x="4355976" y="4265379"/>
            <a:ext cx="4463921" cy="258532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C000"/>
                </a:solidFill>
              </a:rPr>
              <a:t>Advertising and marketing</a:t>
            </a:r>
          </a:p>
          <a:p>
            <a:pPr marL="285750" indent="-285750">
              <a:buFont typeface="Arial" panose="020B0604020202020204" pitchFamily="34" charset="0"/>
              <a:buChar char="•"/>
            </a:pPr>
            <a:r>
              <a:rPr lang="en-GB" dirty="0">
                <a:solidFill>
                  <a:srgbClr val="FFC000"/>
                </a:solidFill>
              </a:rPr>
              <a:t>Film</a:t>
            </a:r>
          </a:p>
          <a:p>
            <a:pPr marL="285750" indent="-285750">
              <a:buFont typeface="Arial" panose="020B0604020202020204" pitchFamily="34" charset="0"/>
              <a:buChar char="•"/>
            </a:pPr>
            <a:r>
              <a:rPr lang="en-GB" dirty="0">
                <a:solidFill>
                  <a:srgbClr val="FFC000"/>
                </a:solidFill>
              </a:rPr>
              <a:t>Magazines</a:t>
            </a:r>
          </a:p>
          <a:p>
            <a:pPr marL="285750" indent="-285750">
              <a:buFont typeface="Arial" panose="020B0604020202020204" pitchFamily="34" charset="0"/>
              <a:buChar char="•"/>
            </a:pPr>
            <a:r>
              <a:rPr lang="en-GB" dirty="0">
                <a:solidFill>
                  <a:srgbClr val="FFC000"/>
                </a:solidFill>
              </a:rPr>
              <a:t>Music videos</a:t>
            </a:r>
          </a:p>
          <a:p>
            <a:pPr marL="285750" indent="-285750">
              <a:buFont typeface="Arial" panose="020B0604020202020204" pitchFamily="34" charset="0"/>
              <a:buChar char="•"/>
            </a:pPr>
            <a:r>
              <a:rPr lang="en-GB" dirty="0">
                <a:solidFill>
                  <a:srgbClr val="FFC000"/>
                </a:solidFill>
              </a:rPr>
              <a:t>Online, social and participatory media</a:t>
            </a:r>
          </a:p>
          <a:p>
            <a:pPr marL="285750" indent="-285750">
              <a:buFont typeface="Arial" panose="020B0604020202020204" pitchFamily="34" charset="0"/>
              <a:buChar char="•"/>
            </a:pPr>
            <a:r>
              <a:rPr lang="en-GB" dirty="0">
                <a:solidFill>
                  <a:srgbClr val="FFC000"/>
                </a:solidFill>
              </a:rPr>
              <a:t>Newspapers</a:t>
            </a:r>
          </a:p>
          <a:p>
            <a:pPr marL="285750" indent="-285750">
              <a:buFont typeface="Arial" panose="020B0604020202020204" pitchFamily="34" charset="0"/>
              <a:buChar char="•"/>
            </a:pPr>
            <a:r>
              <a:rPr lang="en-GB" dirty="0">
                <a:solidFill>
                  <a:srgbClr val="FFC000"/>
                </a:solidFill>
              </a:rPr>
              <a:t>Radio</a:t>
            </a:r>
          </a:p>
          <a:p>
            <a:pPr marL="285750" indent="-285750">
              <a:buFont typeface="Arial" panose="020B0604020202020204" pitchFamily="34" charset="0"/>
              <a:buChar char="•"/>
            </a:pPr>
            <a:r>
              <a:rPr lang="en-GB" dirty="0">
                <a:solidFill>
                  <a:srgbClr val="FFC000"/>
                </a:solidFill>
              </a:rPr>
              <a:t>Television</a:t>
            </a:r>
          </a:p>
          <a:p>
            <a:pPr marL="285750" indent="-285750">
              <a:buFont typeface="Arial" panose="020B0604020202020204" pitchFamily="34" charset="0"/>
              <a:buChar char="•"/>
            </a:pPr>
            <a:r>
              <a:rPr lang="en-GB" dirty="0">
                <a:solidFill>
                  <a:srgbClr val="FFC000"/>
                </a:solidFill>
              </a:rPr>
              <a:t>Video games </a:t>
            </a:r>
          </a:p>
        </p:txBody>
      </p:sp>
      <p:cxnSp>
        <p:nvCxnSpPr>
          <p:cNvPr id="12" name="Straight Arrow Connector 11">
            <a:extLst>
              <a:ext uri="{FF2B5EF4-FFF2-40B4-BE49-F238E27FC236}">
                <a16:creationId xmlns:a16="http://schemas.microsoft.com/office/drawing/2014/main" id="{9276ED7D-BEE5-4F25-9F2B-A51E4ADAAE17}"/>
              </a:ext>
            </a:extLst>
          </p:cNvPr>
          <p:cNvCxnSpPr>
            <a:cxnSpLocks/>
          </p:cNvCxnSpPr>
          <p:nvPr/>
        </p:nvCxnSpPr>
        <p:spPr>
          <a:xfrm flipH="1" flipV="1">
            <a:off x="1907704" y="2540347"/>
            <a:ext cx="360040" cy="253119"/>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A3B408-39D8-445A-8E6C-BDFC868D995B}"/>
              </a:ext>
            </a:extLst>
          </p:cNvPr>
          <p:cNvCxnSpPr>
            <a:cxnSpLocks/>
          </p:cNvCxnSpPr>
          <p:nvPr/>
        </p:nvCxnSpPr>
        <p:spPr>
          <a:xfrm>
            <a:off x="5868144" y="3593233"/>
            <a:ext cx="216024" cy="392636"/>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5A2F9C-BCC7-4619-8963-16B0F919B146}"/>
              </a:ext>
            </a:extLst>
          </p:cNvPr>
          <p:cNvCxnSpPr>
            <a:cxnSpLocks/>
          </p:cNvCxnSpPr>
          <p:nvPr/>
        </p:nvCxnSpPr>
        <p:spPr>
          <a:xfrm flipH="1">
            <a:off x="1486095" y="3576242"/>
            <a:ext cx="178420" cy="819254"/>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8E0686-4893-41B2-815C-4BA7D1FFE9C1}"/>
              </a:ext>
            </a:extLst>
          </p:cNvPr>
          <p:cNvCxnSpPr>
            <a:cxnSpLocks/>
            <a:endCxn id="8" idx="0"/>
          </p:cNvCxnSpPr>
          <p:nvPr/>
        </p:nvCxnSpPr>
        <p:spPr>
          <a:xfrm flipH="1">
            <a:off x="3062173" y="3697299"/>
            <a:ext cx="126460" cy="1315877"/>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48F615-CEBA-447E-990F-50CEFAE9B723}"/>
              </a:ext>
            </a:extLst>
          </p:cNvPr>
          <p:cNvCxnSpPr>
            <a:cxnSpLocks/>
          </p:cNvCxnSpPr>
          <p:nvPr/>
        </p:nvCxnSpPr>
        <p:spPr>
          <a:xfrm flipV="1">
            <a:off x="4541912" y="2156192"/>
            <a:ext cx="30088" cy="637274"/>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77A129-EE94-465A-8551-92A281CE5377}"/>
              </a:ext>
            </a:extLst>
          </p:cNvPr>
          <p:cNvCxnSpPr>
            <a:cxnSpLocks/>
            <a:endCxn id="5" idx="2"/>
          </p:cNvCxnSpPr>
          <p:nvPr/>
        </p:nvCxnSpPr>
        <p:spPr>
          <a:xfrm flipV="1">
            <a:off x="7400958" y="1837387"/>
            <a:ext cx="185716" cy="910810"/>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The Twitter rules: safety, privacy, authenticity, and more">
            <a:extLst>
              <a:ext uri="{FF2B5EF4-FFF2-40B4-BE49-F238E27FC236}">
                <a16:creationId xmlns:a16="http://schemas.microsoft.com/office/drawing/2014/main" id="{13E1F536-B389-4462-9706-FBA51A7C2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085" y="20443"/>
            <a:ext cx="1829425" cy="1829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pert Murdoch: How His Career Got Started | Time">
            <a:extLst>
              <a:ext uri="{FF2B5EF4-FFF2-40B4-BE49-F238E27FC236}">
                <a16:creationId xmlns:a16="http://schemas.microsoft.com/office/drawing/2014/main" id="{8AEACD67-D636-4FA1-AA57-E7D1EB3D3E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3309" y="156057"/>
            <a:ext cx="918932" cy="1210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ull lesson PP camera Angles &amp;amp; Worksheet | Teaching Resources">
            <a:extLst>
              <a:ext uri="{FF2B5EF4-FFF2-40B4-BE49-F238E27FC236}">
                <a16:creationId xmlns:a16="http://schemas.microsoft.com/office/drawing/2014/main" id="{C598D732-C27E-41D3-8E3B-22E2114D93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69" y="235190"/>
            <a:ext cx="2425664" cy="18192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ender content analysis | Gender roles, Content analysis, Gender">
            <a:extLst>
              <a:ext uri="{FF2B5EF4-FFF2-40B4-BE49-F238E27FC236}">
                <a16:creationId xmlns:a16="http://schemas.microsoft.com/office/drawing/2014/main" id="{4B834954-19B8-4D85-9B4F-F70C10E7D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1659" y="186198"/>
            <a:ext cx="2567620" cy="15654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lmWeek | Audio: A look at film ratings of teen content after &amp;#39;Eighth  Grade&amp;#39; sparks controversy with R-rating | 89.3 KPCC">
            <a:extLst>
              <a:ext uri="{FF2B5EF4-FFF2-40B4-BE49-F238E27FC236}">
                <a16:creationId xmlns:a16="http://schemas.microsoft.com/office/drawing/2014/main" id="{E4044068-67DE-4D7C-BCC9-3F1F5125A8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11" y="4973650"/>
            <a:ext cx="1907704" cy="14307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ebruary 18, 1953 | Family stories, Family tv, Old time radio">
            <a:extLst>
              <a:ext uri="{FF2B5EF4-FFF2-40B4-BE49-F238E27FC236}">
                <a16:creationId xmlns:a16="http://schemas.microsoft.com/office/drawing/2014/main" id="{5958D73D-CE62-4C15-BC91-79B22E142E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776" y="5482901"/>
            <a:ext cx="1790974" cy="12896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873852"/>
      </p:ext>
    </p:extLst>
  </p:cSld>
  <p:clrMapOvr>
    <a:masterClrMapping/>
  </p:clrMapOvr>
  <mc:AlternateContent xmlns:mc="http://schemas.openxmlformats.org/markup-compatibility/2006" xmlns:p14="http://schemas.microsoft.com/office/powerpoint/2010/main">
    <mc:Choice Requires="p14">
      <p:transition spd="slow" p14:dur="2000" advTm="133431"/>
    </mc:Choice>
    <mc:Fallback xmlns="">
      <p:transition spd="slow" advTm="1334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D1CD4D-D940-4AA1-BF86-0B3A20DEFBC4}"/>
              </a:ext>
            </a:extLst>
          </p:cNvPr>
          <p:cNvSpPr/>
          <p:nvPr/>
        </p:nvSpPr>
        <p:spPr>
          <a:xfrm>
            <a:off x="251520" y="260648"/>
            <a:ext cx="8640960"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DE86C43E-33EC-4CB3-ACFD-5539DAB3D32B}"/>
              </a:ext>
            </a:extLst>
          </p:cNvPr>
          <p:cNvSpPr txBox="1"/>
          <p:nvPr/>
        </p:nvSpPr>
        <p:spPr>
          <a:xfrm>
            <a:off x="251520" y="282055"/>
            <a:ext cx="8720657" cy="584775"/>
          </a:xfrm>
          <a:prstGeom prst="rect">
            <a:avLst/>
          </a:prstGeom>
          <a:noFill/>
        </p:spPr>
        <p:txBody>
          <a:bodyPr wrap="none" rtlCol="0">
            <a:spAutoFit/>
          </a:bodyPr>
          <a:lstStyle/>
          <a:p>
            <a:r>
              <a:rPr lang="en-GB"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What do you study in GCSE Media Studies?</a:t>
            </a:r>
          </a:p>
        </p:txBody>
      </p:sp>
      <p:pic>
        <p:nvPicPr>
          <p:cNvPr id="5" name="Picture 4">
            <a:extLst>
              <a:ext uri="{FF2B5EF4-FFF2-40B4-BE49-F238E27FC236}">
                <a16:creationId xmlns:a16="http://schemas.microsoft.com/office/drawing/2014/main" id="{CCEB23A8-35F5-4A9A-BEA1-68FBEEF135DE}"/>
              </a:ext>
            </a:extLst>
          </p:cNvPr>
          <p:cNvPicPr>
            <a:picLocks noChangeAspect="1"/>
          </p:cNvPicPr>
          <p:nvPr/>
        </p:nvPicPr>
        <p:blipFill>
          <a:blip r:embed="rId2"/>
          <a:stretch>
            <a:fillRect/>
          </a:stretch>
        </p:blipFill>
        <p:spPr>
          <a:xfrm>
            <a:off x="569640" y="1628800"/>
            <a:ext cx="8004719" cy="5065737"/>
          </a:xfrm>
          <a:prstGeom prst="rect">
            <a:avLst/>
          </a:prstGeom>
        </p:spPr>
      </p:pic>
      <p:sp>
        <p:nvSpPr>
          <p:cNvPr id="6" name="TextBox 5">
            <a:extLst>
              <a:ext uri="{FF2B5EF4-FFF2-40B4-BE49-F238E27FC236}">
                <a16:creationId xmlns:a16="http://schemas.microsoft.com/office/drawing/2014/main" id="{71253473-ACBD-4512-AED6-98F7D6C343FE}"/>
              </a:ext>
            </a:extLst>
          </p:cNvPr>
          <p:cNvSpPr txBox="1"/>
          <p:nvPr/>
        </p:nvSpPr>
        <p:spPr>
          <a:xfrm>
            <a:off x="251520" y="957030"/>
            <a:ext cx="6408712" cy="523220"/>
          </a:xfrm>
          <a:prstGeom prst="rect">
            <a:avLst/>
          </a:prstGeom>
          <a:noFill/>
        </p:spPr>
        <p:txBody>
          <a:bodyPr wrap="square" rtlCol="0">
            <a:spAutoFit/>
          </a:bodyPr>
          <a:lstStyle/>
          <a:p>
            <a:r>
              <a:rPr lang="en-GB" sz="2800" b="1" dirty="0">
                <a:ln w="13462">
                  <a:solidFill>
                    <a:schemeClr val="bg1"/>
                  </a:solidFill>
                  <a:prstDash val="solid"/>
                </a:ln>
                <a:solidFill>
                  <a:schemeClr val="accent3">
                    <a:lumMod val="60000"/>
                    <a:lumOff val="40000"/>
                  </a:schemeClr>
                </a:solidFill>
                <a:effectLst>
                  <a:outerShdw dist="38100" dir="2700000" algn="bl" rotWithShape="0">
                    <a:schemeClr val="accent5"/>
                  </a:outerShdw>
                </a:effectLst>
              </a:rPr>
              <a:t>COMPONENT 1:</a:t>
            </a:r>
          </a:p>
        </p:txBody>
      </p:sp>
    </p:spTree>
    <p:extLst>
      <p:ext uri="{BB962C8B-B14F-4D97-AF65-F5344CB8AC3E}">
        <p14:creationId xmlns:p14="http://schemas.microsoft.com/office/powerpoint/2010/main" val="3440888933"/>
      </p:ext>
    </p:extLst>
  </p:cSld>
  <p:clrMapOvr>
    <a:masterClrMapping/>
  </p:clrMapOvr>
  <mc:AlternateContent xmlns:mc="http://schemas.openxmlformats.org/markup-compatibility/2006" xmlns:p14="http://schemas.microsoft.com/office/powerpoint/2010/main">
    <mc:Choice Requires="p14">
      <p:transition spd="slow" p14:dur="2000" advTm="24971"/>
    </mc:Choice>
    <mc:Fallback xmlns="">
      <p:transition spd="slow" advTm="24971"/>
    </mc:Fallback>
  </mc:AlternateContent>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ugust 2019)">
            <a:extLst>
              <a:ext uri="{FF2B5EF4-FFF2-40B4-BE49-F238E27FC236}">
                <a16:creationId xmlns:a16="http://schemas.microsoft.com/office/drawing/2014/main" id="{5755D813-B794-4E7C-90C0-BB7D92A4E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670" y="60817"/>
            <a:ext cx="1866900" cy="24479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4132699-6ACA-471B-9342-442005B3A114}"/>
              </a:ext>
            </a:extLst>
          </p:cNvPr>
          <p:cNvSpPr/>
          <p:nvPr/>
        </p:nvSpPr>
        <p:spPr>
          <a:xfrm>
            <a:off x="238622" y="145665"/>
            <a:ext cx="3757314"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71253473-ACBD-4512-AED6-98F7D6C343FE}"/>
              </a:ext>
            </a:extLst>
          </p:cNvPr>
          <p:cNvSpPr txBox="1"/>
          <p:nvPr/>
        </p:nvSpPr>
        <p:spPr>
          <a:xfrm>
            <a:off x="246981" y="154768"/>
            <a:ext cx="6408712" cy="523220"/>
          </a:xfrm>
          <a:prstGeom prst="rect">
            <a:avLst/>
          </a:prstGeom>
          <a:noFill/>
        </p:spPr>
        <p:txBody>
          <a:bodyPr wrap="square" rtlCol="0">
            <a:spAutoFit/>
          </a:bodyPr>
          <a:lstStyle/>
          <a:p>
            <a:r>
              <a:rPr lang="en-GB" sz="2800" b="1" dirty="0">
                <a:ln w="13462">
                  <a:solidFill>
                    <a:schemeClr val="bg1"/>
                  </a:solidFill>
                  <a:prstDash val="solid"/>
                </a:ln>
                <a:solidFill>
                  <a:schemeClr val="accent3">
                    <a:lumMod val="60000"/>
                    <a:lumOff val="40000"/>
                  </a:schemeClr>
                </a:solidFill>
                <a:effectLst>
                  <a:outerShdw dist="38100" dir="2700000" algn="bl" rotWithShape="0">
                    <a:schemeClr val="accent5"/>
                  </a:outerShdw>
                </a:effectLst>
              </a:rPr>
              <a:t>COMPONENT 1:</a:t>
            </a:r>
          </a:p>
        </p:txBody>
      </p:sp>
      <p:pic>
        <p:nvPicPr>
          <p:cNvPr id="2052" name="Picture 4" descr="GCSE MEDIA STUDIES COMPONENT 1 SECTION A SET PRODUCTS RESOURCE BOOKLET FOR  ASSESSMENT IN 2020">
            <a:extLst>
              <a:ext uri="{FF2B5EF4-FFF2-40B4-BE49-F238E27FC236}">
                <a16:creationId xmlns:a16="http://schemas.microsoft.com/office/drawing/2014/main" id="{C6DCCCDE-0324-4F8B-8BB6-F604603AF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09" y="2380786"/>
            <a:ext cx="1739929" cy="26146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ortnite Eduqas GCSE Media Component 1 Section B - YouTube">
            <a:extLst>
              <a:ext uri="{FF2B5EF4-FFF2-40B4-BE49-F238E27FC236}">
                <a16:creationId xmlns:a16="http://schemas.microsoft.com/office/drawing/2014/main" id="{F51A76D6-7C1A-4BAA-9556-FAD01E5FD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380" y="4797134"/>
            <a:ext cx="2541464" cy="19060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CSE Media Studies – Set Product Fact Sheet Neil Baylis / Alamy Stock Photo">
            <a:extLst>
              <a:ext uri="{FF2B5EF4-FFF2-40B4-BE49-F238E27FC236}">
                <a16:creationId xmlns:a16="http://schemas.microsoft.com/office/drawing/2014/main" id="{5844528C-F8EA-434C-BC3F-EBF8E296C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011" y="310557"/>
            <a:ext cx="1406238" cy="1867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BB2922-BF7B-44D7-9F21-5472CE336048}"/>
              </a:ext>
            </a:extLst>
          </p:cNvPr>
          <p:cNvPicPr>
            <a:picLocks noChangeAspect="1"/>
          </p:cNvPicPr>
          <p:nvPr/>
        </p:nvPicPr>
        <p:blipFill>
          <a:blip r:embed="rId6"/>
          <a:stretch>
            <a:fillRect/>
          </a:stretch>
        </p:blipFill>
        <p:spPr>
          <a:xfrm>
            <a:off x="408750" y="915688"/>
            <a:ext cx="6502945" cy="1468407"/>
          </a:xfrm>
          <a:prstGeom prst="rect">
            <a:avLst/>
          </a:prstGeom>
        </p:spPr>
      </p:pic>
      <p:pic>
        <p:nvPicPr>
          <p:cNvPr id="1026" name="Picture 2" descr="Guardian Front Page 18th of January 2022 - Tomorrow's Papers Today!">
            <a:extLst>
              <a:ext uri="{FF2B5EF4-FFF2-40B4-BE49-F238E27FC236}">
                <a16:creationId xmlns:a16="http://schemas.microsoft.com/office/drawing/2014/main" id="{26845975-AC2F-4642-B00A-5D332C2F8C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53299">
            <a:off x="6229538" y="4026934"/>
            <a:ext cx="2181423" cy="2712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un (01 January 2021)">
            <a:extLst>
              <a:ext uri="{FF2B5EF4-FFF2-40B4-BE49-F238E27FC236}">
                <a16:creationId xmlns:a16="http://schemas.microsoft.com/office/drawing/2014/main" id="{8FADAB99-07D4-4E65-9197-B789C3DA2C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0967" y="4168821"/>
            <a:ext cx="18859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mes Bond No Time To Die Profile Poster 61x91.5cm Posters.eu">
            <a:extLst>
              <a:ext uri="{FF2B5EF4-FFF2-40B4-BE49-F238E27FC236}">
                <a16:creationId xmlns:a16="http://schemas.microsoft.com/office/drawing/2014/main" id="{079E0907-37AF-4251-9CBA-62364602DE4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4168" y="2384095"/>
            <a:ext cx="1739929" cy="26080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lala Is British Vogue's July Cover Star | British Vogue">
            <a:extLst>
              <a:ext uri="{FF2B5EF4-FFF2-40B4-BE49-F238E27FC236}">
                <a16:creationId xmlns:a16="http://schemas.microsoft.com/office/drawing/2014/main" id="{75FFDA09-42E3-4F86-AFCD-962194E011AF}"/>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7656" b="94531" l="156" r="97500">
                        <a14:foregroundMark x1="3203" y1="12708" x2="63672" y2="18021"/>
                        <a14:foregroundMark x1="63672" y1="18021" x2="84844" y2="29010"/>
                        <a14:foregroundMark x1="84844" y1="29010" x2="90391" y2="86406"/>
                        <a14:foregroundMark x1="90391" y1="86406" x2="26563" y2="83490"/>
                        <a14:foregroundMark x1="26563" y1="83490" x2="6484" y2="69531"/>
                        <a14:foregroundMark x1="6484" y1="69531" x2="1563" y2="28646"/>
                        <a14:foregroundMark x1="1563" y1="28646" x2="8047" y2="13594"/>
                        <a14:foregroundMark x1="10703" y1="15417" x2="29766" y2="28906"/>
                        <a14:foregroundMark x1="29766" y1="28906" x2="60234" y2="66615"/>
                        <a14:foregroundMark x1="60234" y1="66615" x2="95234" y2="85990"/>
                        <a14:foregroundMark x1="97891" y1="82708" x2="97656" y2="18385"/>
                        <a14:foregroundMark x1="97656" y1="18385" x2="74609" y2="11146"/>
                        <a14:foregroundMark x1="74609" y1="11146" x2="26719" y2="10938"/>
                        <a14:foregroundMark x1="89922" y1="18385" x2="58438" y2="73125"/>
                        <a14:foregroundMark x1="58438" y1="73125" x2="55625" y2="86563"/>
                        <a14:foregroundMark x1="26719" y1="80313" x2="52969" y2="82865"/>
                        <a14:foregroundMark x1="52969" y1="82865" x2="80156" y2="79167"/>
                        <a14:foregroundMark x1="95234" y1="10938" x2="47656" y2="7708"/>
                        <a14:foregroundMark x1="32500" y1="21302" x2="156" y2="94531"/>
                        <a14:foregroundMark x1="156" y1="94531" x2="23594" y2="84688"/>
                        <a14:foregroundMark x1="23594" y1="84688" x2="21875" y2="40625"/>
                      </a14:backgroundRemoval>
                    </a14:imgEffect>
                  </a14:imgLayer>
                </a14:imgProps>
              </a:ext>
              <a:ext uri="{28A0092B-C50C-407E-A947-70E740481C1C}">
                <a14:useLocalDpi xmlns:a14="http://schemas.microsoft.com/office/drawing/2010/main" val="0"/>
              </a:ext>
            </a:extLst>
          </a:blip>
          <a:srcRect/>
          <a:stretch>
            <a:fillRect/>
          </a:stretch>
        </p:blipFill>
        <p:spPr bwMode="auto">
          <a:xfrm>
            <a:off x="141573" y="4148798"/>
            <a:ext cx="188595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817608-3912-4AC8-8269-A82B8B170BF5}"/>
              </a:ext>
            </a:extLst>
          </p:cNvPr>
          <p:cNvPicPr>
            <a:picLocks noChangeAspect="1"/>
          </p:cNvPicPr>
          <p:nvPr/>
        </p:nvPicPr>
        <p:blipFill>
          <a:blip r:embed="rId12"/>
          <a:stretch>
            <a:fillRect/>
          </a:stretch>
        </p:blipFill>
        <p:spPr>
          <a:xfrm>
            <a:off x="3411639" y="2478857"/>
            <a:ext cx="5442024" cy="1646472"/>
          </a:xfrm>
          <a:prstGeom prst="rect">
            <a:avLst/>
          </a:prstGeom>
        </p:spPr>
      </p:pic>
    </p:spTree>
    <p:extLst>
      <p:ext uri="{BB962C8B-B14F-4D97-AF65-F5344CB8AC3E}">
        <p14:creationId xmlns:p14="http://schemas.microsoft.com/office/powerpoint/2010/main" val="4287894004"/>
      </p:ext>
    </p:extLst>
  </p:cSld>
  <p:clrMapOvr>
    <a:masterClrMapping/>
  </p:clrMapOvr>
  <mc:AlternateContent xmlns:mc="http://schemas.openxmlformats.org/markup-compatibility/2006" xmlns:p14="http://schemas.microsoft.com/office/powerpoint/2010/main">
    <mc:Choice Requires="p14">
      <p:transition spd="slow" p14:dur="2000" advTm="57339"/>
    </mc:Choice>
    <mc:Fallback xmlns="">
      <p:transition spd="slow" advTm="57339"/>
    </mc:Fallback>
  </mc:AlternateContent>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71735C-0991-4698-BCB1-3A722AE1F57C}"/>
              </a:ext>
            </a:extLst>
          </p:cNvPr>
          <p:cNvPicPr>
            <a:picLocks noChangeAspect="1"/>
          </p:cNvPicPr>
          <p:nvPr/>
        </p:nvPicPr>
        <p:blipFill>
          <a:blip r:embed="rId2"/>
          <a:stretch>
            <a:fillRect/>
          </a:stretch>
        </p:blipFill>
        <p:spPr>
          <a:xfrm>
            <a:off x="158527" y="4404320"/>
            <a:ext cx="4386064" cy="2193032"/>
          </a:xfrm>
          <a:prstGeom prst="rect">
            <a:avLst/>
          </a:prstGeom>
        </p:spPr>
      </p:pic>
      <p:sp>
        <p:nvSpPr>
          <p:cNvPr id="2" name="Rectangle 1">
            <a:extLst>
              <a:ext uri="{FF2B5EF4-FFF2-40B4-BE49-F238E27FC236}">
                <a16:creationId xmlns:a16="http://schemas.microsoft.com/office/drawing/2014/main" id="{F4D1CD4D-D940-4AA1-BF86-0B3A20DEFBC4}"/>
              </a:ext>
            </a:extLst>
          </p:cNvPr>
          <p:cNvSpPr/>
          <p:nvPr/>
        </p:nvSpPr>
        <p:spPr>
          <a:xfrm>
            <a:off x="251520" y="260648"/>
            <a:ext cx="3024336"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71253473-ACBD-4512-AED6-98F7D6C343FE}"/>
              </a:ext>
            </a:extLst>
          </p:cNvPr>
          <p:cNvSpPr txBox="1"/>
          <p:nvPr/>
        </p:nvSpPr>
        <p:spPr>
          <a:xfrm>
            <a:off x="292386" y="291233"/>
            <a:ext cx="6408712" cy="523220"/>
          </a:xfrm>
          <a:prstGeom prst="rect">
            <a:avLst/>
          </a:prstGeom>
          <a:noFill/>
        </p:spPr>
        <p:txBody>
          <a:bodyPr wrap="square" rtlCol="0">
            <a:spAutoFit/>
          </a:bodyPr>
          <a:lstStyle/>
          <a:p>
            <a:r>
              <a:rPr lang="en-GB" sz="2800" b="1" dirty="0">
                <a:ln w="22225">
                  <a:solidFill>
                    <a:schemeClr val="accent2"/>
                  </a:solidFill>
                  <a:prstDash val="solid"/>
                </a:ln>
                <a:solidFill>
                  <a:schemeClr val="accent2">
                    <a:lumMod val="40000"/>
                    <a:lumOff val="60000"/>
                  </a:schemeClr>
                </a:solidFill>
              </a:rPr>
              <a:t>COMPONENT 2:</a:t>
            </a:r>
          </a:p>
        </p:txBody>
      </p:sp>
      <p:pic>
        <p:nvPicPr>
          <p:cNvPr id="3" name="Picture 2">
            <a:extLst>
              <a:ext uri="{FF2B5EF4-FFF2-40B4-BE49-F238E27FC236}">
                <a16:creationId xmlns:a16="http://schemas.microsoft.com/office/drawing/2014/main" id="{9E1A67C0-14DC-45B4-9E9A-5BE6B480C39A}"/>
              </a:ext>
            </a:extLst>
          </p:cNvPr>
          <p:cNvPicPr>
            <a:picLocks noChangeAspect="1"/>
          </p:cNvPicPr>
          <p:nvPr/>
        </p:nvPicPr>
        <p:blipFill>
          <a:blip r:embed="rId3"/>
          <a:stretch>
            <a:fillRect/>
          </a:stretch>
        </p:blipFill>
        <p:spPr>
          <a:xfrm>
            <a:off x="251520" y="980237"/>
            <a:ext cx="4054540" cy="3316213"/>
          </a:xfrm>
          <a:prstGeom prst="rect">
            <a:avLst/>
          </a:prstGeom>
        </p:spPr>
      </p:pic>
      <p:pic>
        <p:nvPicPr>
          <p:cNvPr id="4" name="Picture 3">
            <a:extLst>
              <a:ext uri="{FF2B5EF4-FFF2-40B4-BE49-F238E27FC236}">
                <a16:creationId xmlns:a16="http://schemas.microsoft.com/office/drawing/2014/main" id="{5B7E7EEF-4D8F-469E-97A1-1F7103BBD051}"/>
              </a:ext>
            </a:extLst>
          </p:cNvPr>
          <p:cNvPicPr>
            <a:picLocks noChangeAspect="1"/>
          </p:cNvPicPr>
          <p:nvPr/>
        </p:nvPicPr>
        <p:blipFill>
          <a:blip r:embed="rId4"/>
          <a:stretch>
            <a:fillRect/>
          </a:stretch>
        </p:blipFill>
        <p:spPr>
          <a:xfrm>
            <a:off x="4065429" y="241743"/>
            <a:ext cx="4920044" cy="6044844"/>
          </a:xfrm>
          <a:prstGeom prst="rect">
            <a:avLst/>
          </a:prstGeom>
        </p:spPr>
      </p:pic>
    </p:spTree>
    <p:extLst>
      <p:ext uri="{BB962C8B-B14F-4D97-AF65-F5344CB8AC3E}">
        <p14:creationId xmlns:p14="http://schemas.microsoft.com/office/powerpoint/2010/main" val="259225458"/>
      </p:ext>
    </p:extLst>
  </p:cSld>
  <p:clrMapOvr>
    <a:masterClrMapping/>
  </p:clrMapOvr>
  <mc:AlternateContent xmlns:mc="http://schemas.openxmlformats.org/markup-compatibility/2006" xmlns:p14="http://schemas.microsoft.com/office/powerpoint/2010/main">
    <mc:Choice Requires="p14">
      <p:transition spd="slow" p14:dur="2000" advTm="41689"/>
    </mc:Choice>
    <mc:Fallback xmlns="">
      <p:transition spd="slow" advTm="41689"/>
    </mc:Fallback>
  </mc:AlternateContent>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DD7E7C-AA1C-4D26-8461-64AA03D8D7C2}"/>
              </a:ext>
            </a:extLst>
          </p:cNvPr>
          <p:cNvSpPr/>
          <p:nvPr/>
        </p:nvSpPr>
        <p:spPr>
          <a:xfrm>
            <a:off x="251519" y="90165"/>
            <a:ext cx="8640960"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0BF670F0-5931-491E-92BD-495BD06863CD}"/>
              </a:ext>
            </a:extLst>
          </p:cNvPr>
          <p:cNvSpPr txBox="1"/>
          <p:nvPr/>
        </p:nvSpPr>
        <p:spPr>
          <a:xfrm>
            <a:off x="539552" y="0"/>
            <a:ext cx="8136904" cy="707886"/>
          </a:xfrm>
          <a:prstGeom prst="rect">
            <a:avLst/>
          </a:prstGeom>
          <a:noFill/>
        </p:spPr>
        <p:txBody>
          <a:bodyPr wrap="square" rtlCol="0">
            <a:spAutoFit/>
          </a:bodyPr>
          <a:lstStyle/>
          <a:p>
            <a:pPr algn="ctr"/>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How are you assessed?</a:t>
            </a:r>
          </a:p>
        </p:txBody>
      </p:sp>
      <p:sp>
        <p:nvSpPr>
          <p:cNvPr id="11" name="Rounded Rectangle 7">
            <a:extLst>
              <a:ext uri="{FF2B5EF4-FFF2-40B4-BE49-F238E27FC236}">
                <a16:creationId xmlns:a16="http://schemas.microsoft.com/office/drawing/2014/main" id="{9B622ECF-3DE5-4227-B9B9-4F5475106422}"/>
              </a:ext>
            </a:extLst>
          </p:cNvPr>
          <p:cNvSpPr/>
          <p:nvPr/>
        </p:nvSpPr>
        <p:spPr>
          <a:xfrm>
            <a:off x="354951" y="1634408"/>
            <a:ext cx="2614870" cy="195125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u="sng" dirty="0">
                <a:solidFill>
                  <a:schemeClr val="bg1"/>
                </a:solidFill>
              </a:rPr>
              <a:t>COURSEWORK</a:t>
            </a:r>
          </a:p>
          <a:p>
            <a:pPr algn="ctr"/>
            <a:r>
              <a:rPr lang="en-GB" sz="3200" dirty="0">
                <a:solidFill>
                  <a:schemeClr val="bg1"/>
                </a:solidFill>
              </a:rPr>
              <a:t>30%</a:t>
            </a:r>
          </a:p>
          <a:p>
            <a:pPr algn="ctr"/>
            <a:r>
              <a:rPr lang="en-GB" sz="3000" dirty="0">
                <a:solidFill>
                  <a:schemeClr val="bg1"/>
                </a:solidFill>
              </a:rPr>
              <a:t>12weeks max</a:t>
            </a:r>
          </a:p>
        </p:txBody>
      </p:sp>
      <p:sp>
        <p:nvSpPr>
          <p:cNvPr id="12" name="Rounded Rectangle 9">
            <a:extLst>
              <a:ext uri="{FF2B5EF4-FFF2-40B4-BE49-F238E27FC236}">
                <a16:creationId xmlns:a16="http://schemas.microsoft.com/office/drawing/2014/main" id="{63A0768F-92B9-427E-AE17-88710C040E5E}"/>
              </a:ext>
            </a:extLst>
          </p:cNvPr>
          <p:cNvSpPr/>
          <p:nvPr/>
        </p:nvSpPr>
        <p:spPr>
          <a:xfrm>
            <a:off x="3264564" y="1634408"/>
            <a:ext cx="2614870" cy="195125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u="sng" dirty="0">
                <a:solidFill>
                  <a:schemeClr val="bg1"/>
                </a:solidFill>
              </a:rPr>
              <a:t>EXAM 1</a:t>
            </a:r>
          </a:p>
          <a:p>
            <a:pPr algn="ctr"/>
            <a:r>
              <a:rPr lang="en-GB" sz="3200" dirty="0">
                <a:solidFill>
                  <a:schemeClr val="bg1"/>
                </a:solidFill>
              </a:rPr>
              <a:t>40%</a:t>
            </a:r>
          </a:p>
          <a:p>
            <a:pPr algn="ctr"/>
            <a:r>
              <a:rPr lang="en-GB" sz="3200" dirty="0">
                <a:solidFill>
                  <a:schemeClr val="bg1"/>
                </a:solidFill>
              </a:rPr>
              <a:t>1HR 30</a:t>
            </a:r>
          </a:p>
        </p:txBody>
      </p:sp>
      <p:sp>
        <p:nvSpPr>
          <p:cNvPr id="13" name="Rounded Rectangle 10">
            <a:extLst>
              <a:ext uri="{FF2B5EF4-FFF2-40B4-BE49-F238E27FC236}">
                <a16:creationId xmlns:a16="http://schemas.microsoft.com/office/drawing/2014/main" id="{308FCAB8-C749-451A-9CF8-3F02A11B8BAE}"/>
              </a:ext>
            </a:extLst>
          </p:cNvPr>
          <p:cNvSpPr/>
          <p:nvPr/>
        </p:nvSpPr>
        <p:spPr>
          <a:xfrm>
            <a:off x="6354197" y="1634408"/>
            <a:ext cx="2614870" cy="1951252"/>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u="sng" dirty="0">
                <a:solidFill>
                  <a:schemeClr val="bg1"/>
                </a:solidFill>
              </a:rPr>
              <a:t>EXAM 2</a:t>
            </a:r>
          </a:p>
          <a:p>
            <a:pPr algn="ctr"/>
            <a:r>
              <a:rPr lang="en-GB" sz="3200" dirty="0">
                <a:solidFill>
                  <a:schemeClr val="bg1"/>
                </a:solidFill>
              </a:rPr>
              <a:t>30%</a:t>
            </a:r>
          </a:p>
          <a:p>
            <a:pPr algn="ctr"/>
            <a:r>
              <a:rPr lang="en-GB" sz="3200" dirty="0">
                <a:solidFill>
                  <a:schemeClr val="bg1"/>
                </a:solidFill>
              </a:rPr>
              <a:t>1HR 30</a:t>
            </a:r>
          </a:p>
        </p:txBody>
      </p:sp>
      <p:cxnSp>
        <p:nvCxnSpPr>
          <p:cNvPr id="14" name="Straight Arrow Connector 13">
            <a:extLst>
              <a:ext uri="{FF2B5EF4-FFF2-40B4-BE49-F238E27FC236}">
                <a16:creationId xmlns:a16="http://schemas.microsoft.com/office/drawing/2014/main" id="{E2D0284A-492C-45DF-A29B-A2BAB8E17B79}"/>
              </a:ext>
            </a:extLst>
          </p:cNvPr>
          <p:cNvCxnSpPr/>
          <p:nvPr/>
        </p:nvCxnSpPr>
        <p:spPr>
          <a:xfrm flipH="1">
            <a:off x="1851408" y="849356"/>
            <a:ext cx="1209500" cy="78505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6E9965B-F244-484D-BE9D-E568854FF0F2}"/>
              </a:ext>
            </a:extLst>
          </p:cNvPr>
          <p:cNvCxnSpPr/>
          <p:nvPr/>
        </p:nvCxnSpPr>
        <p:spPr>
          <a:xfrm>
            <a:off x="6354198" y="849356"/>
            <a:ext cx="1170130" cy="78505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8DF5485-E2CB-42F4-9B11-2D746B166C9D}"/>
              </a:ext>
            </a:extLst>
          </p:cNvPr>
          <p:cNvCxnSpPr>
            <a:cxnSpLocks/>
            <a:endCxn id="12" idx="0"/>
          </p:cNvCxnSpPr>
          <p:nvPr/>
        </p:nvCxnSpPr>
        <p:spPr>
          <a:xfrm flipH="1">
            <a:off x="4571999" y="849356"/>
            <a:ext cx="1" cy="78505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20">
            <a:extLst>
              <a:ext uri="{FF2B5EF4-FFF2-40B4-BE49-F238E27FC236}">
                <a16:creationId xmlns:a16="http://schemas.microsoft.com/office/drawing/2014/main" id="{091DF03E-C2B7-48BB-B8B9-5B5336CB0FDE}"/>
              </a:ext>
            </a:extLst>
          </p:cNvPr>
          <p:cNvSpPr/>
          <p:nvPr/>
        </p:nvSpPr>
        <p:spPr>
          <a:xfrm>
            <a:off x="3264564" y="3873692"/>
            <a:ext cx="2614870" cy="252028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accent2"/>
                </a:solidFill>
              </a:rPr>
              <a:t>Section A</a:t>
            </a:r>
          </a:p>
          <a:p>
            <a:pPr algn="ctr"/>
            <a:r>
              <a:rPr lang="en-GB" sz="2400" dirty="0">
                <a:solidFill>
                  <a:schemeClr val="bg1"/>
                </a:solidFill>
              </a:rPr>
              <a:t>Media Language</a:t>
            </a:r>
          </a:p>
          <a:p>
            <a:pPr algn="ctr"/>
            <a:r>
              <a:rPr lang="en-GB" sz="2400" dirty="0">
                <a:solidFill>
                  <a:schemeClr val="bg1"/>
                </a:solidFill>
              </a:rPr>
              <a:t>Representation</a:t>
            </a:r>
          </a:p>
          <a:p>
            <a:pPr algn="ctr"/>
            <a:r>
              <a:rPr lang="en-GB" sz="2400" u="sng" dirty="0">
                <a:solidFill>
                  <a:schemeClr val="accent2"/>
                </a:solidFill>
              </a:rPr>
              <a:t>Section B</a:t>
            </a:r>
          </a:p>
          <a:p>
            <a:pPr algn="ctr"/>
            <a:r>
              <a:rPr lang="en-GB" sz="2400" dirty="0">
                <a:solidFill>
                  <a:schemeClr val="bg1"/>
                </a:solidFill>
              </a:rPr>
              <a:t>Media Industries</a:t>
            </a:r>
          </a:p>
          <a:p>
            <a:pPr algn="ctr"/>
            <a:r>
              <a:rPr lang="en-GB" sz="2400" dirty="0">
                <a:solidFill>
                  <a:schemeClr val="bg1"/>
                </a:solidFill>
              </a:rPr>
              <a:t>Audiences</a:t>
            </a:r>
          </a:p>
        </p:txBody>
      </p:sp>
      <p:sp>
        <p:nvSpPr>
          <p:cNvPr id="18" name="Rounded Rectangle 21">
            <a:extLst>
              <a:ext uri="{FF2B5EF4-FFF2-40B4-BE49-F238E27FC236}">
                <a16:creationId xmlns:a16="http://schemas.microsoft.com/office/drawing/2014/main" id="{BCE8F77D-B8F1-4982-A5E0-D37E0172285D}"/>
              </a:ext>
            </a:extLst>
          </p:cNvPr>
          <p:cNvSpPr/>
          <p:nvPr/>
        </p:nvSpPr>
        <p:spPr>
          <a:xfrm>
            <a:off x="6354197" y="3884126"/>
            <a:ext cx="2614870" cy="2509845"/>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accent2"/>
                </a:solidFill>
              </a:rPr>
              <a:t>Section A</a:t>
            </a:r>
          </a:p>
          <a:p>
            <a:pPr algn="ctr"/>
            <a:r>
              <a:rPr lang="en-GB" sz="2400" dirty="0">
                <a:solidFill>
                  <a:schemeClr val="bg1"/>
                </a:solidFill>
              </a:rPr>
              <a:t>Television</a:t>
            </a:r>
          </a:p>
          <a:p>
            <a:pPr algn="ctr"/>
            <a:endParaRPr lang="en-GB" sz="2400" dirty="0">
              <a:solidFill>
                <a:srgbClr val="008080"/>
              </a:solidFill>
            </a:endParaRPr>
          </a:p>
          <a:p>
            <a:pPr algn="ctr"/>
            <a:r>
              <a:rPr lang="en-GB" sz="2400" u="sng" dirty="0">
                <a:solidFill>
                  <a:schemeClr val="accent2"/>
                </a:solidFill>
              </a:rPr>
              <a:t>Section B</a:t>
            </a:r>
          </a:p>
          <a:p>
            <a:pPr algn="ctr"/>
            <a:r>
              <a:rPr lang="en-GB" sz="2400" dirty="0">
                <a:solidFill>
                  <a:schemeClr val="bg1"/>
                </a:solidFill>
              </a:rPr>
              <a:t>Music</a:t>
            </a:r>
          </a:p>
        </p:txBody>
      </p:sp>
      <p:sp>
        <p:nvSpPr>
          <p:cNvPr id="19" name="Rounded Rectangle 24">
            <a:extLst>
              <a:ext uri="{FF2B5EF4-FFF2-40B4-BE49-F238E27FC236}">
                <a16:creationId xmlns:a16="http://schemas.microsoft.com/office/drawing/2014/main" id="{804CB4A1-5299-4912-AC21-F6697B03AB6C}"/>
              </a:ext>
            </a:extLst>
          </p:cNvPr>
          <p:cNvSpPr/>
          <p:nvPr/>
        </p:nvSpPr>
        <p:spPr>
          <a:xfrm>
            <a:off x="174933" y="3873691"/>
            <a:ext cx="2956906" cy="252028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accent2"/>
                </a:solidFill>
              </a:rPr>
              <a:t>e.g. TV/Film Marketing </a:t>
            </a:r>
          </a:p>
          <a:p>
            <a:pPr algn="ctr"/>
            <a:r>
              <a:rPr lang="en-GB" sz="2400" u="sng" dirty="0">
                <a:solidFill>
                  <a:schemeClr val="accent2"/>
                </a:solidFill>
              </a:rPr>
              <a:t>(DVD &amp; Poster)</a:t>
            </a:r>
          </a:p>
          <a:p>
            <a:r>
              <a:rPr lang="en-GB" sz="2400" dirty="0">
                <a:solidFill>
                  <a:schemeClr val="bg1"/>
                </a:solidFill>
              </a:rPr>
              <a:t>- </a:t>
            </a:r>
            <a:r>
              <a:rPr lang="en-GB" sz="2000" dirty="0">
                <a:solidFill>
                  <a:schemeClr val="bg1"/>
                </a:solidFill>
              </a:rPr>
              <a:t>Statement of aims</a:t>
            </a:r>
          </a:p>
          <a:p>
            <a:r>
              <a:rPr lang="en-GB" sz="2400" dirty="0">
                <a:solidFill>
                  <a:schemeClr val="bg1"/>
                </a:solidFill>
              </a:rPr>
              <a:t>- </a:t>
            </a:r>
            <a:r>
              <a:rPr lang="en-GB" sz="2000" dirty="0">
                <a:solidFill>
                  <a:schemeClr val="bg1"/>
                </a:solidFill>
              </a:rPr>
              <a:t>Research and planning</a:t>
            </a:r>
          </a:p>
          <a:p>
            <a:r>
              <a:rPr lang="en-GB" sz="2000" dirty="0">
                <a:solidFill>
                  <a:schemeClr val="bg1"/>
                </a:solidFill>
              </a:rPr>
              <a:t>- Making the product</a:t>
            </a:r>
          </a:p>
          <a:p>
            <a:endParaRPr lang="en-GB" sz="2000" dirty="0">
              <a:solidFill>
                <a:schemeClr val="tx1"/>
              </a:solidFill>
            </a:endParaRPr>
          </a:p>
        </p:txBody>
      </p:sp>
      <p:cxnSp>
        <p:nvCxnSpPr>
          <p:cNvPr id="20" name="Straight Arrow Connector 19">
            <a:extLst>
              <a:ext uri="{FF2B5EF4-FFF2-40B4-BE49-F238E27FC236}">
                <a16:creationId xmlns:a16="http://schemas.microsoft.com/office/drawing/2014/main" id="{5284E14A-0EF6-4280-AA12-52A2C84336F6}"/>
              </a:ext>
            </a:extLst>
          </p:cNvPr>
          <p:cNvCxnSpPr>
            <a:cxnSpLocks/>
            <a:stCxn id="11" idx="2"/>
            <a:endCxn id="19" idx="0"/>
          </p:cNvCxnSpPr>
          <p:nvPr/>
        </p:nvCxnSpPr>
        <p:spPr>
          <a:xfrm flipH="1">
            <a:off x="1653386" y="3585660"/>
            <a:ext cx="9000" cy="28803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9D4F23-A513-4654-AD9C-A21A5BFFCADC}"/>
              </a:ext>
            </a:extLst>
          </p:cNvPr>
          <p:cNvCxnSpPr/>
          <p:nvPr/>
        </p:nvCxnSpPr>
        <p:spPr>
          <a:xfrm>
            <a:off x="4571999" y="3585659"/>
            <a:ext cx="0" cy="28803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DFCBF9-F62B-4FD0-B6D5-8A68FB8C0347}"/>
              </a:ext>
            </a:extLst>
          </p:cNvPr>
          <p:cNvCxnSpPr/>
          <p:nvPr/>
        </p:nvCxnSpPr>
        <p:spPr>
          <a:xfrm>
            <a:off x="7661632" y="3585658"/>
            <a:ext cx="0" cy="28803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60337767"/>
      </p:ext>
    </p:extLst>
  </p:cSld>
  <p:clrMapOvr>
    <a:masterClrMapping/>
  </p:clrMapOvr>
  <mc:AlternateContent xmlns:mc="http://schemas.openxmlformats.org/markup-compatibility/2006" xmlns:p14="http://schemas.microsoft.com/office/powerpoint/2010/main">
    <mc:Choice Requires="p14">
      <p:transition spd="slow" p14:dur="2000" advTm="89662"/>
    </mc:Choice>
    <mc:Fallback xmlns="">
      <p:transition spd="slow" advTm="89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8" grpId="0" animBg="1"/>
      <p:bldP spid="19" grpId="0" animBg="1"/>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E84EDB-B646-43ED-95C0-FA602D440A13}"/>
              </a:ext>
            </a:extLst>
          </p:cNvPr>
          <p:cNvSpPr/>
          <p:nvPr/>
        </p:nvSpPr>
        <p:spPr>
          <a:xfrm>
            <a:off x="5004047" y="1052736"/>
            <a:ext cx="3888431" cy="4968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DCB3D4DA-FF44-42D5-82FC-E466D11BA1CD}"/>
              </a:ext>
            </a:extLst>
          </p:cNvPr>
          <p:cNvSpPr/>
          <p:nvPr/>
        </p:nvSpPr>
        <p:spPr>
          <a:xfrm>
            <a:off x="251519" y="1052736"/>
            <a:ext cx="4392489" cy="5400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8961F6F-B7E8-4F52-BBEE-CD7C1338422D}"/>
              </a:ext>
            </a:extLst>
          </p:cNvPr>
          <p:cNvSpPr txBox="1"/>
          <p:nvPr/>
        </p:nvSpPr>
        <p:spPr>
          <a:xfrm>
            <a:off x="251519" y="1096620"/>
            <a:ext cx="4392488" cy="5324535"/>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accent6">
                    <a:lumMod val="75000"/>
                  </a:schemeClr>
                </a:solidFill>
              </a:rPr>
              <a:t>2 </a:t>
            </a:r>
            <a:r>
              <a:rPr lang="en-GB" sz="2000" b="1" dirty="0">
                <a:solidFill>
                  <a:schemeClr val="accent6">
                    <a:lumMod val="75000"/>
                  </a:schemeClr>
                </a:solidFill>
              </a:rPr>
              <a:t>exams</a:t>
            </a:r>
          </a:p>
          <a:p>
            <a:pPr marL="342900" indent="-342900">
              <a:buFont typeface="Arial" panose="020B0604020202020204" pitchFamily="34" charset="0"/>
              <a:buChar char="•"/>
            </a:pPr>
            <a:r>
              <a:rPr lang="en-GB" sz="2000" dirty="0">
                <a:solidFill>
                  <a:schemeClr val="accent6">
                    <a:lumMod val="75000"/>
                  </a:schemeClr>
                </a:solidFill>
              </a:rPr>
              <a:t>1.5 hours each</a:t>
            </a:r>
          </a:p>
          <a:p>
            <a:pPr marL="342900" indent="-342900">
              <a:buFont typeface="Arial" panose="020B0604020202020204" pitchFamily="34" charset="0"/>
              <a:buChar char="•"/>
            </a:pPr>
            <a:r>
              <a:rPr lang="en-GB" sz="2000" dirty="0">
                <a:solidFill>
                  <a:schemeClr val="accent6">
                    <a:lumMod val="75000"/>
                  </a:schemeClr>
                </a:solidFill>
              </a:rPr>
              <a:t>70% of GCSE</a:t>
            </a:r>
          </a:p>
          <a:p>
            <a:pPr marL="342900" indent="-342900">
              <a:buFont typeface="Arial" panose="020B0604020202020204" pitchFamily="34" charset="0"/>
              <a:buChar char="•"/>
            </a:pPr>
            <a:r>
              <a:rPr lang="en-GB" sz="2000" dirty="0">
                <a:solidFill>
                  <a:schemeClr val="accent6">
                    <a:lumMod val="75000"/>
                  </a:schemeClr>
                </a:solidFill>
              </a:rPr>
              <a:t>Revised and unseen material</a:t>
            </a:r>
          </a:p>
          <a:p>
            <a:pPr marL="342900" indent="-342900">
              <a:buFont typeface="Arial" panose="020B0604020202020204" pitchFamily="34" charset="0"/>
              <a:buChar char="•"/>
            </a:pPr>
            <a:r>
              <a:rPr lang="en-GB" sz="2000" dirty="0">
                <a:solidFill>
                  <a:schemeClr val="accent6">
                    <a:lumMod val="75000"/>
                  </a:schemeClr>
                </a:solidFill>
              </a:rPr>
              <a:t>Analytical (answering questions on set topics)</a:t>
            </a:r>
          </a:p>
          <a:p>
            <a:pPr marL="342900" indent="-342900">
              <a:buFont typeface="Arial" panose="020B0604020202020204" pitchFamily="34" charset="0"/>
              <a:buChar char="•"/>
            </a:pPr>
            <a:r>
              <a:rPr lang="en-GB" sz="2000" b="1" dirty="0">
                <a:solidFill>
                  <a:schemeClr val="accent6">
                    <a:lumMod val="75000"/>
                  </a:schemeClr>
                </a:solidFill>
              </a:rPr>
              <a:t>Component 1</a:t>
            </a:r>
            <a:r>
              <a:rPr lang="en-GB" sz="2000" dirty="0">
                <a:solidFill>
                  <a:schemeClr val="accent6">
                    <a:lumMod val="75000"/>
                  </a:schemeClr>
                </a:solidFill>
              </a:rPr>
              <a:t>: magazine front covers e.g. </a:t>
            </a:r>
            <a:r>
              <a:rPr lang="en-GB" sz="2000" i="1" dirty="0">
                <a:solidFill>
                  <a:schemeClr val="accent6">
                    <a:lumMod val="75000"/>
                  </a:schemeClr>
                </a:solidFill>
              </a:rPr>
              <a:t>Pride </a:t>
            </a:r>
            <a:r>
              <a:rPr lang="en-GB" sz="2000" dirty="0">
                <a:solidFill>
                  <a:schemeClr val="accent6">
                    <a:lumMod val="75000"/>
                  </a:schemeClr>
                </a:solidFill>
              </a:rPr>
              <a:t>and </a:t>
            </a:r>
            <a:r>
              <a:rPr lang="en-GB" sz="2000" i="1" dirty="0">
                <a:solidFill>
                  <a:schemeClr val="accent6">
                    <a:lumMod val="75000"/>
                  </a:schemeClr>
                </a:solidFill>
              </a:rPr>
              <a:t>GQ</a:t>
            </a:r>
            <a:r>
              <a:rPr lang="en-GB" sz="2000" dirty="0">
                <a:solidFill>
                  <a:schemeClr val="accent6">
                    <a:lumMod val="75000"/>
                  </a:schemeClr>
                </a:solidFill>
              </a:rPr>
              <a:t>, film marketing posters e.g. Bond films, newspaper front pages e.g. </a:t>
            </a:r>
            <a:r>
              <a:rPr lang="en-GB" sz="2000" i="1" dirty="0">
                <a:solidFill>
                  <a:schemeClr val="accent6">
                    <a:lumMod val="75000"/>
                  </a:schemeClr>
                </a:solidFill>
              </a:rPr>
              <a:t>The Guardian</a:t>
            </a:r>
            <a:r>
              <a:rPr lang="en-GB" sz="2000" dirty="0">
                <a:solidFill>
                  <a:schemeClr val="accent6">
                    <a:lumMod val="75000"/>
                  </a:schemeClr>
                </a:solidFill>
              </a:rPr>
              <a:t> and </a:t>
            </a:r>
            <a:r>
              <a:rPr lang="en-GB" sz="2000" i="1" dirty="0">
                <a:solidFill>
                  <a:schemeClr val="accent6">
                    <a:lumMod val="75000"/>
                  </a:schemeClr>
                </a:solidFill>
              </a:rPr>
              <a:t>The Sun, </a:t>
            </a:r>
            <a:r>
              <a:rPr lang="en-GB" sz="2000" dirty="0">
                <a:solidFill>
                  <a:schemeClr val="accent6">
                    <a:lumMod val="75000"/>
                  </a:schemeClr>
                </a:solidFill>
              </a:rPr>
              <a:t>print advertisements for different products</a:t>
            </a:r>
          </a:p>
          <a:p>
            <a:pPr marL="342900" indent="-342900">
              <a:buFont typeface="Arial" panose="020B0604020202020204" pitchFamily="34" charset="0"/>
              <a:buChar char="•"/>
            </a:pPr>
            <a:r>
              <a:rPr lang="en-GB" sz="2000" b="1" dirty="0">
                <a:solidFill>
                  <a:schemeClr val="accent6">
                    <a:lumMod val="75000"/>
                  </a:schemeClr>
                </a:solidFill>
              </a:rPr>
              <a:t>Component 2</a:t>
            </a:r>
            <a:r>
              <a:rPr lang="en-GB" sz="2000" dirty="0">
                <a:solidFill>
                  <a:schemeClr val="accent6">
                    <a:lumMod val="75000"/>
                  </a:schemeClr>
                </a:solidFill>
              </a:rPr>
              <a:t>: in-depth study of television (crime drama or sitcom) and music (music videos and related online media)</a:t>
            </a:r>
          </a:p>
        </p:txBody>
      </p:sp>
      <p:sp>
        <p:nvSpPr>
          <p:cNvPr id="4" name="TextBox 3">
            <a:extLst>
              <a:ext uri="{FF2B5EF4-FFF2-40B4-BE49-F238E27FC236}">
                <a16:creationId xmlns:a16="http://schemas.microsoft.com/office/drawing/2014/main" id="{93DD1B95-EC13-48B9-8292-309AFEF3BF93}"/>
              </a:ext>
            </a:extLst>
          </p:cNvPr>
          <p:cNvSpPr txBox="1"/>
          <p:nvPr/>
        </p:nvSpPr>
        <p:spPr>
          <a:xfrm>
            <a:off x="5004047" y="1235120"/>
            <a:ext cx="3888431" cy="4708981"/>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accent4">
                    <a:lumMod val="50000"/>
                  </a:schemeClr>
                </a:solidFill>
              </a:rPr>
              <a:t>Coursework</a:t>
            </a:r>
          </a:p>
          <a:p>
            <a:pPr marL="342900" indent="-342900">
              <a:buFont typeface="Arial" panose="020B0604020202020204" pitchFamily="34" charset="0"/>
              <a:buChar char="•"/>
            </a:pPr>
            <a:r>
              <a:rPr lang="en-GB" sz="2000" dirty="0">
                <a:solidFill>
                  <a:schemeClr val="accent4">
                    <a:lumMod val="50000"/>
                  </a:schemeClr>
                </a:solidFill>
              </a:rPr>
              <a:t>Your own media production</a:t>
            </a:r>
          </a:p>
          <a:p>
            <a:pPr marL="342900" indent="-342900">
              <a:buFont typeface="Arial" panose="020B0604020202020204" pitchFamily="34" charset="0"/>
              <a:buChar char="•"/>
            </a:pPr>
            <a:r>
              <a:rPr lang="en-GB" sz="2000" dirty="0">
                <a:solidFill>
                  <a:schemeClr val="accent4">
                    <a:lumMod val="50000"/>
                  </a:schemeClr>
                </a:solidFill>
              </a:rPr>
              <a:t>30% of GCSE</a:t>
            </a:r>
          </a:p>
          <a:p>
            <a:pPr marL="342900" indent="-342900">
              <a:buFont typeface="Arial" panose="020B0604020202020204" pitchFamily="34" charset="0"/>
              <a:buChar char="•"/>
            </a:pPr>
            <a:r>
              <a:rPr lang="en-GB" sz="2000" dirty="0">
                <a:solidFill>
                  <a:schemeClr val="accent4">
                    <a:lumMod val="50000"/>
                  </a:schemeClr>
                </a:solidFill>
              </a:rPr>
              <a:t>Project over 12 weeks</a:t>
            </a:r>
          </a:p>
          <a:p>
            <a:pPr marL="342900" indent="-342900">
              <a:buFont typeface="Arial" panose="020B0604020202020204" pitchFamily="34" charset="0"/>
              <a:buChar char="•"/>
            </a:pPr>
            <a:r>
              <a:rPr lang="en-GB" sz="2000" dirty="0">
                <a:solidFill>
                  <a:schemeClr val="accent4">
                    <a:lumMod val="50000"/>
                  </a:schemeClr>
                </a:solidFill>
              </a:rPr>
              <a:t>Creative, supported</a:t>
            </a:r>
          </a:p>
          <a:p>
            <a:pPr marL="342900" indent="-342900">
              <a:buFont typeface="Arial" panose="020B0604020202020204" pitchFamily="34" charset="0"/>
              <a:buChar char="•"/>
            </a:pPr>
            <a:r>
              <a:rPr lang="en-GB" sz="2000" dirty="0">
                <a:solidFill>
                  <a:schemeClr val="accent4">
                    <a:lumMod val="50000"/>
                  </a:schemeClr>
                </a:solidFill>
              </a:rPr>
              <a:t>A sequence from a new television programme OR a website to promote it OR</a:t>
            </a:r>
          </a:p>
          <a:p>
            <a:pPr marL="342900" indent="-342900">
              <a:buFont typeface="Arial" panose="020B0604020202020204" pitchFamily="34" charset="0"/>
              <a:buChar char="•"/>
            </a:pPr>
            <a:r>
              <a:rPr lang="en-GB" sz="2000" dirty="0">
                <a:solidFill>
                  <a:schemeClr val="accent4">
                    <a:lumMod val="50000"/>
                  </a:schemeClr>
                </a:solidFill>
              </a:rPr>
              <a:t>A music video or a website to promote a new artist/band OR</a:t>
            </a:r>
          </a:p>
          <a:p>
            <a:pPr marL="342900" indent="-342900">
              <a:buFont typeface="Arial" panose="020B0604020202020204" pitchFamily="34" charset="0"/>
              <a:buChar char="•"/>
            </a:pPr>
            <a:r>
              <a:rPr lang="en-GB" sz="2000" dirty="0">
                <a:solidFill>
                  <a:schemeClr val="accent4">
                    <a:lumMod val="50000"/>
                  </a:schemeClr>
                </a:solidFill>
              </a:rPr>
              <a:t>Print-based marketing material for a new film OR</a:t>
            </a:r>
          </a:p>
          <a:p>
            <a:pPr marL="342900" indent="-342900">
              <a:buFont typeface="Arial" panose="020B0604020202020204" pitchFamily="34" charset="0"/>
              <a:buChar char="•"/>
            </a:pPr>
            <a:r>
              <a:rPr lang="en-GB" sz="2000" dirty="0">
                <a:solidFill>
                  <a:schemeClr val="accent4">
                    <a:lumMod val="50000"/>
                  </a:schemeClr>
                </a:solidFill>
              </a:rPr>
              <a:t>A new print or online magazine</a:t>
            </a:r>
          </a:p>
        </p:txBody>
      </p:sp>
      <p:sp>
        <p:nvSpPr>
          <p:cNvPr id="5" name="Rectangle 4">
            <a:extLst>
              <a:ext uri="{FF2B5EF4-FFF2-40B4-BE49-F238E27FC236}">
                <a16:creationId xmlns:a16="http://schemas.microsoft.com/office/drawing/2014/main" id="{EDDD7E7C-AA1C-4D26-8461-64AA03D8D7C2}"/>
              </a:ext>
            </a:extLst>
          </p:cNvPr>
          <p:cNvSpPr/>
          <p:nvPr/>
        </p:nvSpPr>
        <p:spPr>
          <a:xfrm>
            <a:off x="251519" y="90165"/>
            <a:ext cx="8640960" cy="6061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0BF670F0-5931-491E-92BD-495BD06863CD}"/>
              </a:ext>
            </a:extLst>
          </p:cNvPr>
          <p:cNvSpPr txBox="1"/>
          <p:nvPr/>
        </p:nvSpPr>
        <p:spPr>
          <a:xfrm>
            <a:off x="539552" y="0"/>
            <a:ext cx="8136904" cy="707886"/>
          </a:xfrm>
          <a:prstGeom prst="rect">
            <a:avLst/>
          </a:prstGeom>
          <a:noFill/>
        </p:spPr>
        <p:txBody>
          <a:bodyPr wrap="square" rtlCol="0">
            <a:spAutoFit/>
          </a:bodyPr>
          <a:lstStyle/>
          <a:p>
            <a:pPr algn="ctr"/>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How are you assessed?</a:t>
            </a:r>
          </a:p>
        </p:txBody>
      </p:sp>
      <p:pic>
        <p:nvPicPr>
          <p:cNvPr id="2050" name="Picture 2" descr="Edusites GCSE &amp;amp; A Level Media Studies Resources">
            <a:extLst>
              <a:ext uri="{FF2B5EF4-FFF2-40B4-BE49-F238E27FC236}">
                <a16:creationId xmlns:a16="http://schemas.microsoft.com/office/drawing/2014/main" id="{000FCDF7-9B6D-45A6-A784-724DF82AA7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826" y="751770"/>
            <a:ext cx="2545220" cy="1272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deo Production and Media | Purdue University Innovative Learning">
            <a:extLst>
              <a:ext uri="{FF2B5EF4-FFF2-40B4-BE49-F238E27FC236}">
                <a16:creationId xmlns:a16="http://schemas.microsoft.com/office/drawing/2014/main" id="{35F3F24C-B288-46F9-AD7D-F1A1A8782F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700282"/>
            <a:ext cx="2339752" cy="101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17676"/>
      </p:ext>
    </p:extLst>
  </p:cSld>
  <p:clrMapOvr>
    <a:masterClrMapping/>
  </p:clrMapOvr>
  <mc:AlternateContent xmlns:mc="http://schemas.openxmlformats.org/markup-compatibility/2006" xmlns:p14="http://schemas.microsoft.com/office/powerpoint/2010/main">
    <mc:Choice Requires="p14">
      <p:transition spd="slow" p14:dur="2000" advTm="36976"/>
    </mc:Choice>
    <mc:Fallback xmlns="">
      <p:transition spd="slow" advTm="36976"/>
    </mc:Fallback>
  </mc:AlternateContent>
  <p:extLst mod="1"/>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17.7|14.9|9.6|16.7|13.7|14.7|15.4|20.2"/>
</p:tagLst>
</file>

<file path=ppt/tags/tag3.xml><?xml version="1.0" encoding="utf-8"?>
<p:tagLst xmlns:a="http://schemas.openxmlformats.org/drawingml/2006/main" xmlns:r="http://schemas.openxmlformats.org/officeDocument/2006/relationships" xmlns:p="http://schemas.openxmlformats.org/presentationml/2006/main">
  <p:tag name="TIMING" val="|9.5|25.6|21.1|14.2|17.6|19.3"/>
</p:tagLst>
</file>

<file path=ppt/tags/tag4.xml><?xml version="1.0" encoding="utf-8"?>
<p:tagLst xmlns:a="http://schemas.openxmlformats.org/drawingml/2006/main" xmlns:r="http://schemas.openxmlformats.org/officeDocument/2006/relationships" xmlns:p="http://schemas.openxmlformats.org/presentationml/2006/main">
  <p:tag name="TIMING" val="|1.5|0.8|3.1|0.5|0.5|0.4|30.2|0.6|0.7|0.5|0.6|0.5"/>
</p:tagLst>
</file>

<file path=ppt/tags/tag5.xml><?xml version="1.0" encoding="utf-8"?>
<p:tagLst xmlns:a="http://schemas.openxmlformats.org/drawingml/2006/main" xmlns:r="http://schemas.openxmlformats.org/officeDocument/2006/relationships" xmlns:p="http://schemas.openxmlformats.org/presentationml/2006/main">
  <p:tag name="TIMING" val="|25|1.3|2.4|2.2"/>
</p:tagLst>
</file>

<file path=ppt/tags/tag6.xml><?xml version="1.0" encoding="utf-8"?>
<p:tagLst xmlns:a="http://schemas.openxmlformats.org/drawingml/2006/main" xmlns:r="http://schemas.openxmlformats.org/officeDocument/2006/relationships" xmlns:p="http://schemas.openxmlformats.org/presentationml/2006/main">
  <p:tag name="TIMING" val="|1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1084</Words>
  <Application>Microsoft Office PowerPoint</Application>
  <PresentationFormat>On-screen Show (4:3)</PresentationFormat>
  <Paragraphs>138</Paragraphs>
  <Slides>18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Broadway</vt:lpstr>
      <vt:lpstr>Calibri</vt:lpstr>
      <vt:lpstr>Rockwell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Jacqueline Powell</dc:creator>
  <cp:lastModifiedBy>J Powell</cp:lastModifiedBy>
  <cp:revision>99</cp:revision>
  <dcterms:created xsi:type="dcterms:W3CDTF">2008-08-18T16:18:35Z</dcterms:created>
  <dcterms:modified xsi:type="dcterms:W3CDTF">2024-01-08T14:33:29Z</dcterms:modified>
</cp:coreProperties>
</file>